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e ‏‏‏‏‎ ‎" initials="M‏‎" lastIdx="1" clrIdx="0">
    <p:extLst>
      <p:ext uri="{19B8F6BF-5375-455C-9EA6-DF929625EA0E}">
        <p15:presenceInfo xmlns:p15="http://schemas.microsoft.com/office/powerpoint/2012/main" userId="0839a8fc1bb395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9973"/>
    <a:srgbClr val="B5A28B"/>
    <a:srgbClr val="C5B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8D22-5024-462B-93E2-C69C5B20C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4CAAC-2719-4CED-99D2-D5E48C643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E3DE5-0D8B-4975-AC18-2CC2DBB8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7AFD-5936-486D-BE48-5F31BC0E771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2FCA7-5851-4151-B28A-879CDCF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94EA-83BD-44AF-963D-993FEF44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A342-DD65-428D-A618-7DE6B7B30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9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1378-94BF-47C1-81D3-B72CD913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8167C-ED19-429A-944A-1D383F672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05F2D-7940-4AD3-8424-4F8DB154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7AFD-5936-486D-BE48-5F31BC0E771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3C880-E188-48C3-BF2B-C9CDA2A2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F0D73-C11C-402C-974E-927CBCEA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A342-DD65-428D-A618-7DE6B7B30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49287-8ABA-45F0-B679-F271D6E56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1B416-0255-481A-B0A1-3F64724EF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0DB11-C1C3-48C8-9751-FC0FCA1B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7AFD-5936-486D-BE48-5F31BC0E771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7A4AC-3BA8-46E1-8D49-08445D58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F6137-15EC-4F4F-8BA3-1C6D7407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A342-DD65-428D-A618-7DE6B7B30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5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0BF2-B4F1-43B0-85F2-EDD0C21B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36AB8-8599-415B-8FA3-C317D33F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92820-83D0-440E-96EB-14D897E3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7AFD-5936-486D-BE48-5F31BC0E771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A67E9-549B-4D5D-8203-19672CFB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8BD35-82A0-4FDC-9974-4834C115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A342-DD65-428D-A618-7DE6B7B30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0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BEF4-2B10-4FBB-B11D-B88301EB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4FBC5-F84C-4F67-8CE1-466B04C3E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8B38E-AD88-4FDE-8C91-81D2824B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7AFD-5936-486D-BE48-5F31BC0E771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30C0F-A90A-44BA-A87A-2434F533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E9E40-12E9-44AB-AFC0-CFB9A1C9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A342-DD65-428D-A618-7DE6B7B30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6231-C1B0-47FD-831F-43F1A3C5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1265-F7DA-458E-B64B-86B90CAFE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02610-B69B-4D8C-9796-01996E6A4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99F76-EA8B-4CCD-A612-CB08CCFC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7AFD-5936-486D-BE48-5F31BC0E771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88E4E-E179-45C2-9ABE-0A9D6CB3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15BB7-2A8F-4699-A9CA-7707834C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A342-DD65-428D-A618-7DE6B7B30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8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2624-CB40-4AFB-97D8-89D63A9A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A5777-09BF-4967-A06D-795AE1C6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BD567-55F5-4781-8387-C27CE67AF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E3BEC-E1E1-4CC8-8164-6588A1E25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7043F-5B9B-4A0F-A6B6-698363B4F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D39422-9093-4096-9324-3223127C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7AFD-5936-486D-BE48-5F31BC0E771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F3312-0156-45A7-9195-41D46A2A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14163-D337-4753-B525-5FF9D014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A342-DD65-428D-A618-7DE6B7B30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9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B736-FFE1-4FF5-A05F-2229101A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2588E-872A-40D4-88E6-BACDB2FB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7AFD-5936-486D-BE48-5F31BC0E771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EDFAE-EC66-482B-AA93-608FE559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2308C-D751-4EC9-AA24-F4DAFB3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A342-DD65-428D-A618-7DE6B7B30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6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306F7-F1B7-4BCF-9A77-B91B7E20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7AFD-5936-486D-BE48-5F31BC0E771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A7404-48A0-4A78-8EE9-6716111F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6209-288F-4AD3-8356-71CBACA7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A342-DD65-428D-A618-7DE6B7B30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0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74B8-9C40-4C3C-BA9F-882B3DDD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9F7F7-F3A3-448B-B5C7-BCFEEB49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ED5BF-F8C1-4B81-B58B-06A94C687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EF867-81E5-4C58-B773-37BF102E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7AFD-5936-486D-BE48-5F31BC0E771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F1C0D-106E-496D-93F7-9FB325C1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F4EF3-A1C4-4F6E-9D75-49428904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A342-DD65-428D-A618-7DE6B7B30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8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68C3-F69D-43C3-B1AE-5908113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8AA6D-008A-45FC-9394-93FE4E8BC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B9E08-DCD2-444B-A5C2-C89789842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64985-BCC4-4393-8CE9-1F802BAD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7AFD-5936-486D-BE48-5F31BC0E771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480F4-0921-4FFC-AC11-CDD8E3F8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ED918-8489-4B47-A734-7BCE2F24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A342-DD65-428D-A618-7DE6B7B30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6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A219A-792D-400E-AC50-9D07BD63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EC7B1-61AE-434E-A152-03F5CE8ED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D2054-935B-4DAA-AAA4-2EF3305CD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7AFD-5936-486D-BE48-5F31BC0E771C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9107-CEBB-4911-B191-C4733CC71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12AEE-86DE-4A04-9B2A-B84B2F2BA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3A342-DD65-428D-A618-7DE6B7B30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3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jp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1F2C-BE65-48B0-BFD4-5C164531F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73F99-F3DC-4D7A-A574-0410A2D56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8E55F9-C88F-404D-BDD6-4EA44D207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6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10ACD315-CD83-4AAB-AD41-7A4D72DC2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" t="482" r="479" b="908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B318F-3E98-F5C2-5E94-8DA02877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6440" y="449937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endParaRPr lang="en-BG" sz="9600" b="1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39DC-977B-438D-7658-87B085B6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995" y="2276742"/>
            <a:ext cx="2407699" cy="546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about us</a:t>
            </a:r>
            <a:endParaRPr lang="en-BG" sz="40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3F4164-F16A-AA18-B6ED-CC65B2D854D8}"/>
              </a:ext>
            </a:extLst>
          </p:cNvPr>
          <p:cNvSpPr txBox="1">
            <a:spLocks/>
          </p:cNvSpPr>
          <p:nvPr/>
        </p:nvSpPr>
        <p:spPr>
          <a:xfrm>
            <a:off x="5896995" y="2967752"/>
            <a:ext cx="1573697" cy="546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43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idea</a:t>
            </a:r>
            <a:endParaRPr lang="en-BG" sz="40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B73DC8-7047-37BE-448B-AA7A1A236085}"/>
              </a:ext>
            </a:extLst>
          </p:cNvPr>
          <p:cNvSpPr txBox="1">
            <a:spLocks/>
          </p:cNvSpPr>
          <p:nvPr/>
        </p:nvSpPr>
        <p:spPr>
          <a:xfrm>
            <a:off x="5061264" y="3516957"/>
            <a:ext cx="2811696" cy="546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40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technologies</a:t>
            </a:r>
            <a:endParaRPr lang="en-BG" sz="40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0E6C7C-8B75-C9FC-C89C-9EFCF5EF6A95}"/>
              </a:ext>
            </a:extLst>
          </p:cNvPr>
          <p:cNvSpPr txBox="1">
            <a:spLocks/>
          </p:cNvSpPr>
          <p:nvPr/>
        </p:nvSpPr>
        <p:spPr>
          <a:xfrm>
            <a:off x="4719381" y="4107066"/>
            <a:ext cx="3495462" cy="546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40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implementation</a:t>
            </a:r>
            <a:endParaRPr lang="en-BG" sz="40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802C17-B614-A773-DA68-B00D0729A9B5}"/>
              </a:ext>
            </a:extLst>
          </p:cNvPr>
          <p:cNvSpPr txBox="1">
            <a:spLocks/>
          </p:cNvSpPr>
          <p:nvPr/>
        </p:nvSpPr>
        <p:spPr>
          <a:xfrm>
            <a:off x="5706078" y="4691787"/>
            <a:ext cx="1522067" cy="546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40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demo</a:t>
            </a:r>
            <a:endParaRPr lang="en-BG" sz="40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4A52A75A-C29C-4BE0-9886-315EF1FB3D65}"/>
              </a:ext>
            </a:extLst>
          </p:cNvPr>
          <p:cNvSpPr txBox="1">
            <a:spLocks/>
          </p:cNvSpPr>
          <p:nvPr/>
        </p:nvSpPr>
        <p:spPr>
          <a:xfrm>
            <a:off x="5573350" y="225812"/>
            <a:ext cx="63855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Contents</a:t>
            </a:r>
            <a:endParaRPr lang="en-BG" sz="9600" b="1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9B69A3C-401E-4F2C-8872-664170FD275D}"/>
              </a:ext>
            </a:extLst>
          </p:cNvPr>
          <p:cNvCxnSpPr>
            <a:cxnSpLocks/>
          </p:cNvCxnSpPr>
          <p:nvPr/>
        </p:nvCxnSpPr>
        <p:spPr>
          <a:xfrm flipV="1">
            <a:off x="5019040" y="4107067"/>
            <a:ext cx="2853920" cy="2107"/>
          </a:xfrm>
          <a:prstGeom prst="line">
            <a:avLst/>
          </a:prstGeom>
          <a:ln w="38100">
            <a:solidFill>
              <a:srgbClr val="B79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376C7C-5F17-40F6-BD6F-7148153097E5}"/>
              </a:ext>
            </a:extLst>
          </p:cNvPr>
          <p:cNvCxnSpPr>
            <a:cxnSpLocks/>
          </p:cNvCxnSpPr>
          <p:nvPr/>
        </p:nvCxnSpPr>
        <p:spPr>
          <a:xfrm>
            <a:off x="4719381" y="4699283"/>
            <a:ext cx="3435356" cy="0"/>
          </a:xfrm>
          <a:prstGeom prst="line">
            <a:avLst/>
          </a:prstGeom>
          <a:ln w="38100">
            <a:solidFill>
              <a:srgbClr val="B79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4BF4E72-D251-4144-ADC0-79BB8178E721}"/>
              </a:ext>
            </a:extLst>
          </p:cNvPr>
          <p:cNvCxnSpPr>
            <a:cxnSpLocks/>
          </p:cNvCxnSpPr>
          <p:nvPr/>
        </p:nvCxnSpPr>
        <p:spPr>
          <a:xfrm>
            <a:off x="5643880" y="5238302"/>
            <a:ext cx="1412240" cy="0"/>
          </a:xfrm>
          <a:prstGeom prst="line">
            <a:avLst/>
          </a:prstGeom>
          <a:ln w="38100">
            <a:solidFill>
              <a:srgbClr val="B79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349B764-6DE5-4866-AD62-C4FD32346F34}"/>
              </a:ext>
            </a:extLst>
          </p:cNvPr>
          <p:cNvCxnSpPr>
            <a:cxnSpLocks/>
          </p:cNvCxnSpPr>
          <p:nvPr/>
        </p:nvCxnSpPr>
        <p:spPr>
          <a:xfrm>
            <a:off x="5896995" y="3466157"/>
            <a:ext cx="1062605" cy="0"/>
          </a:xfrm>
          <a:prstGeom prst="line">
            <a:avLst/>
          </a:prstGeom>
          <a:ln w="38100">
            <a:solidFill>
              <a:srgbClr val="B79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1D481B-AAF7-4571-8D7E-8AE41A725349}"/>
              </a:ext>
            </a:extLst>
          </p:cNvPr>
          <p:cNvCxnSpPr>
            <a:cxnSpLocks/>
          </p:cNvCxnSpPr>
          <p:nvPr/>
        </p:nvCxnSpPr>
        <p:spPr>
          <a:xfrm>
            <a:off x="5479995" y="2823257"/>
            <a:ext cx="1952045" cy="0"/>
          </a:xfrm>
          <a:prstGeom prst="line">
            <a:avLst/>
          </a:prstGeom>
          <a:ln w="38100">
            <a:solidFill>
              <a:srgbClr val="B79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66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10ACD315-CD83-4AAB-AD41-7A4D72DC2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" t="482" r="479" b="908"/>
          <a:stretch/>
        </p:blipFill>
        <p:spPr>
          <a:xfrm>
            <a:off x="-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B318F-3E98-F5C2-5E94-8DA02877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350" y="225812"/>
            <a:ext cx="6385559" cy="1325563"/>
          </a:xfrm>
        </p:spPr>
        <p:txBody>
          <a:bodyPr>
            <a:noAutofit/>
          </a:bodyPr>
          <a:lstStyle/>
          <a:p>
            <a:r>
              <a:rPr lang="en-US" sz="96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About us</a:t>
            </a:r>
            <a:endParaRPr lang="en-BG" sz="9600" b="1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33C5351-0F80-48AC-85DA-D1BCAA37A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14873CE-4FF6-4C58-B42D-2167571C1D78}"/>
              </a:ext>
            </a:extLst>
          </p:cNvPr>
          <p:cNvSpPr txBox="1">
            <a:spLocks/>
          </p:cNvSpPr>
          <p:nvPr/>
        </p:nvSpPr>
        <p:spPr>
          <a:xfrm>
            <a:off x="838199" y="2781965"/>
            <a:ext cx="3028042" cy="55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endParaRPr lang="en-BG" sz="3200" b="1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DCE4FFF-2114-4333-94D6-C5942B8449E0}"/>
              </a:ext>
            </a:extLst>
          </p:cNvPr>
          <p:cNvSpPr txBox="1">
            <a:spLocks/>
          </p:cNvSpPr>
          <p:nvPr/>
        </p:nvSpPr>
        <p:spPr>
          <a:xfrm>
            <a:off x="484412" y="5050955"/>
            <a:ext cx="3381829" cy="55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endParaRPr lang="en-BG" sz="3200" b="1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7ED4E547-A61E-4BE2-895B-A471D9638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97771" y="1641336"/>
            <a:ext cx="1725033" cy="1725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7B2A1A3-3C24-4A53-AF3A-2651AFB5B3BB}"/>
              </a:ext>
            </a:extLst>
          </p:cNvPr>
          <p:cNvSpPr txBox="1">
            <a:spLocks/>
          </p:cNvSpPr>
          <p:nvPr/>
        </p:nvSpPr>
        <p:spPr>
          <a:xfrm>
            <a:off x="8338994" y="4888395"/>
            <a:ext cx="3381829" cy="55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BG" b="1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39725-2389-453B-AA71-D8731D29B724}"/>
              </a:ext>
            </a:extLst>
          </p:cNvPr>
          <p:cNvSpPr txBox="1"/>
          <p:nvPr/>
        </p:nvSpPr>
        <p:spPr>
          <a:xfrm>
            <a:off x="9809356" y="2550423"/>
            <a:ext cx="2382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G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Scrum trainer</a:t>
            </a:r>
          </a:p>
        </p:txBody>
      </p:sp>
      <p:pic>
        <p:nvPicPr>
          <p:cNvPr id="22" name="Picture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FE1202D-85D2-4478-8271-8E381EE70B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6" t="15986" r="-326" b="10544"/>
          <a:stretch/>
        </p:blipFill>
        <p:spPr>
          <a:xfrm>
            <a:off x="3375811" y="1642740"/>
            <a:ext cx="1725033" cy="1725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D9D6075-33E2-47B0-9A4F-2DC335A561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" t="16550" r="-237" b="1631"/>
          <a:stretch/>
        </p:blipFill>
        <p:spPr>
          <a:xfrm>
            <a:off x="3354317" y="3830898"/>
            <a:ext cx="1752831" cy="1752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161DCD-8A5C-425A-A335-04CF5A759D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r="95"/>
          <a:stretch/>
        </p:blipFill>
        <p:spPr>
          <a:xfrm>
            <a:off x="7890938" y="3869026"/>
            <a:ext cx="1752831" cy="1752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39854FA-B73A-4F8A-84C1-2199C2F137C7}"/>
              </a:ext>
            </a:extLst>
          </p:cNvPr>
          <p:cNvSpPr txBox="1">
            <a:spLocks/>
          </p:cNvSpPr>
          <p:nvPr/>
        </p:nvSpPr>
        <p:spPr>
          <a:xfrm>
            <a:off x="5127288" y="2138848"/>
            <a:ext cx="3381829" cy="55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Ivan </a:t>
            </a:r>
            <a:r>
              <a:rPr lang="en-US" sz="3200" b="1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Stoychev</a:t>
            </a:r>
            <a:endParaRPr lang="en-BG" sz="3200" b="1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0150DE-7FAE-4019-910C-51E3C72A6087}"/>
              </a:ext>
            </a:extLst>
          </p:cNvPr>
          <p:cNvSpPr txBox="1"/>
          <p:nvPr/>
        </p:nvSpPr>
        <p:spPr>
          <a:xfrm>
            <a:off x="5301691" y="2563231"/>
            <a:ext cx="2382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Backend developer</a:t>
            </a:r>
            <a:endParaRPr lang="en-BG" sz="2000" dirty="0">
              <a:solidFill>
                <a:schemeClr val="tx1">
                  <a:lumMod val="75000"/>
                  <a:lumOff val="25000"/>
                </a:schemeClr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F474CEE-306D-4D07-9D14-80B73083E6A1}"/>
              </a:ext>
            </a:extLst>
          </p:cNvPr>
          <p:cNvSpPr txBox="1">
            <a:spLocks/>
          </p:cNvSpPr>
          <p:nvPr/>
        </p:nvSpPr>
        <p:spPr>
          <a:xfrm>
            <a:off x="665479" y="4310321"/>
            <a:ext cx="3381829" cy="55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Ivelin</a:t>
            </a:r>
            <a:r>
              <a:rPr lang="en-US" sz="32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en-US" sz="3200" b="1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Bozhilov</a:t>
            </a:r>
            <a:endParaRPr lang="en-BG" sz="3200" b="1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23AFC-3794-4AEE-85F8-1E8C67AE7ADD}"/>
              </a:ext>
            </a:extLst>
          </p:cNvPr>
          <p:cNvSpPr txBox="1"/>
          <p:nvPr/>
        </p:nvSpPr>
        <p:spPr>
          <a:xfrm>
            <a:off x="1012602" y="4734704"/>
            <a:ext cx="2382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Frontend developer</a:t>
            </a:r>
            <a:endParaRPr lang="en-BG" sz="2000" dirty="0">
              <a:solidFill>
                <a:schemeClr val="tx1">
                  <a:lumMod val="75000"/>
                  <a:lumOff val="25000"/>
                </a:schemeClr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EC39DE3-6325-41C4-AF22-C282C45B8AF7}"/>
              </a:ext>
            </a:extLst>
          </p:cNvPr>
          <p:cNvSpPr txBox="1">
            <a:spLocks/>
          </p:cNvSpPr>
          <p:nvPr/>
        </p:nvSpPr>
        <p:spPr>
          <a:xfrm>
            <a:off x="4959116" y="4975964"/>
            <a:ext cx="3381829" cy="55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endParaRPr lang="en-BG" sz="3200" b="1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DBCF434-A393-48FF-ABC7-3678AE643B07}"/>
              </a:ext>
            </a:extLst>
          </p:cNvPr>
          <p:cNvSpPr txBox="1">
            <a:spLocks/>
          </p:cNvSpPr>
          <p:nvPr/>
        </p:nvSpPr>
        <p:spPr>
          <a:xfrm>
            <a:off x="5109704" y="4235330"/>
            <a:ext cx="2750754" cy="55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3200" b="1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Stelian</a:t>
            </a:r>
            <a:r>
              <a:rPr lang="en-US" sz="32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en-US" sz="3200" b="1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Mikov</a:t>
            </a:r>
            <a:endParaRPr lang="en-BG" sz="3200" b="1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FE9C23-1CDF-4293-91B6-0C5035F4110B}"/>
              </a:ext>
            </a:extLst>
          </p:cNvPr>
          <p:cNvSpPr txBox="1"/>
          <p:nvPr/>
        </p:nvSpPr>
        <p:spPr>
          <a:xfrm>
            <a:off x="5456826" y="4659713"/>
            <a:ext cx="2382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QA engineer</a:t>
            </a:r>
            <a:endParaRPr lang="en-BG" sz="2000" dirty="0">
              <a:solidFill>
                <a:schemeClr val="tx1">
                  <a:lumMod val="75000"/>
                  <a:lumOff val="25000"/>
                </a:schemeClr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0313F7A-8BD3-496C-AA92-AC4A554A8A08}"/>
              </a:ext>
            </a:extLst>
          </p:cNvPr>
          <p:cNvSpPr txBox="1">
            <a:spLocks/>
          </p:cNvSpPr>
          <p:nvPr/>
        </p:nvSpPr>
        <p:spPr>
          <a:xfrm>
            <a:off x="9619133" y="2138848"/>
            <a:ext cx="3381829" cy="55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Maria </a:t>
            </a:r>
            <a:r>
              <a:rPr lang="en-US" sz="3200" b="1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Koleva</a:t>
            </a:r>
            <a:endParaRPr lang="en-BG" sz="3200" b="1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40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F59C-F6AB-4C39-8471-6FE6E62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1F323-93A9-4F17-AEDF-FD7D1F5C7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F0BB3-15BD-4E0A-A851-4B7DDC8C0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" t="482" r="479" b="908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51208B-2E69-4901-BD6F-4FE2C63A0C70}"/>
              </a:ext>
            </a:extLst>
          </p:cNvPr>
          <p:cNvSpPr txBox="1">
            <a:spLocks/>
          </p:cNvSpPr>
          <p:nvPr/>
        </p:nvSpPr>
        <p:spPr>
          <a:xfrm>
            <a:off x="5573350" y="225812"/>
            <a:ext cx="63855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Our idea</a:t>
            </a:r>
            <a:endParaRPr lang="en-BG" sz="9600" b="1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4A5CDD-2B70-4511-9563-E21EA8E05528}"/>
              </a:ext>
            </a:extLst>
          </p:cNvPr>
          <p:cNvSpPr txBox="1">
            <a:spLocks/>
          </p:cNvSpPr>
          <p:nvPr/>
        </p:nvSpPr>
        <p:spPr>
          <a:xfrm>
            <a:off x="2190750" y="4607692"/>
            <a:ext cx="7810499" cy="182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Our idea was to make an ecosystem simulator</a:t>
            </a:r>
          </a:p>
          <a:p>
            <a:pPr algn="ctr"/>
            <a:r>
              <a:rPr lang="en-US" sz="32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where you watch the evolution of rabbits and foxes.</a:t>
            </a:r>
            <a:endParaRPr lang="en-BG" sz="3200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C1D301-8D2F-49F7-8A87-2EA17F08C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031" y="1551375"/>
            <a:ext cx="6740055" cy="3248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B79973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6912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F59C-F6AB-4C39-8471-6FE6E62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564E2CD-046A-496D-A9C4-7B4C05445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98" y="4029635"/>
            <a:ext cx="1519529" cy="151952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3F0BB3-15BD-4E0A-A851-4B7DDC8C0A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 r="225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6C6CCD-F82C-4023-AA8C-30BFF9B24686}"/>
              </a:ext>
            </a:extLst>
          </p:cNvPr>
          <p:cNvSpPr txBox="1">
            <a:spLocks/>
          </p:cNvSpPr>
          <p:nvPr/>
        </p:nvSpPr>
        <p:spPr>
          <a:xfrm>
            <a:off x="5139159" y="225812"/>
            <a:ext cx="68197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Technologies</a:t>
            </a:r>
            <a:endParaRPr lang="en-BG" sz="9600" b="1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3E80D4-E61D-4663-99A6-61BB2AB44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47" y="3582044"/>
            <a:ext cx="1077259" cy="16154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F7DA6-3E25-406C-89C6-91DF2768B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213" y="1909962"/>
            <a:ext cx="1528246" cy="15282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B32098-76DC-42AE-BC76-D64AC4D9CF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3" r="19202"/>
          <a:stretch/>
        </p:blipFill>
        <p:spPr>
          <a:xfrm>
            <a:off x="3891870" y="5094975"/>
            <a:ext cx="1561895" cy="14268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3F67B5-7522-4E14-B297-17B61A422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946" y="4912637"/>
            <a:ext cx="1719551" cy="17195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27EDD-4D08-41B2-B528-243B9AFF439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6" t="14781" r="24814" b="15491"/>
          <a:stretch/>
        </p:blipFill>
        <p:spPr>
          <a:xfrm>
            <a:off x="8082197" y="3938308"/>
            <a:ext cx="1719551" cy="16073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35E3FC-4C79-4932-AB36-E46B960B9F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59" y="4502309"/>
            <a:ext cx="1615440" cy="16154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BAC495-4385-4DAD-B312-69FD450EE0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309" y="3407658"/>
            <a:ext cx="1335841" cy="15015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D02B9D-4C85-4E1E-A277-A155A37B03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75" y="3537824"/>
            <a:ext cx="1371372" cy="13713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9433F9-3781-448B-8A4D-96CD996998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69" y="1678307"/>
            <a:ext cx="1615440" cy="16154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22F45B5-C2BC-4DF1-A955-A2CBDAE81C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058" y="2019805"/>
            <a:ext cx="1273942" cy="12739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915E2C-3877-476B-BF15-F5DB896B61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81" y="3016995"/>
            <a:ext cx="1451076" cy="14510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C31B828-76AF-4805-B9A6-9AD68D07D1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19" y="1173356"/>
            <a:ext cx="1561895" cy="15649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963B33A-4788-44C8-97F4-829FBCB6BE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89" y="4251299"/>
            <a:ext cx="1315793" cy="131579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5B1729-5D80-4F6B-95F9-B05DFAF774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654" y="1955831"/>
            <a:ext cx="1719046" cy="188378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00172D3-1861-4DAB-B0EF-802EFF59AE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25" y="1818572"/>
            <a:ext cx="1561895" cy="145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73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F59C-F6AB-4C39-8471-6FE6E62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1F323-93A9-4F17-AEDF-FD7D1F5C7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F0BB3-15BD-4E0A-A851-4B7DDC8C0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" t="482" r="479" b="908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3B6B3-78CE-4CA0-969F-29F33161BC29}"/>
              </a:ext>
            </a:extLst>
          </p:cNvPr>
          <p:cNvSpPr txBox="1"/>
          <p:nvPr/>
        </p:nvSpPr>
        <p:spPr>
          <a:xfrm>
            <a:off x="2711852" y="2274838"/>
            <a:ext cx="73238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BG" sz="72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Now let’s check out a quick</a:t>
            </a:r>
            <a:r>
              <a:rPr lang="en-US" sz="72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demo</a:t>
            </a:r>
            <a:endParaRPr lang="en-BG" sz="7200" b="1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634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56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SF Pro Display</vt:lpstr>
      <vt:lpstr>SF Pro Semibold</vt:lpstr>
      <vt:lpstr>Office Theme</vt:lpstr>
      <vt:lpstr>PowerPoint Presentation</vt:lpstr>
      <vt:lpstr> </vt:lpstr>
      <vt:lpstr>About us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‏‏‏‏‎ ‎</dc:creator>
  <cp:lastModifiedBy>Marie ‏‏‏‏‎ ‎</cp:lastModifiedBy>
  <cp:revision>18</cp:revision>
  <dcterms:created xsi:type="dcterms:W3CDTF">2023-11-12T12:07:15Z</dcterms:created>
  <dcterms:modified xsi:type="dcterms:W3CDTF">2023-11-14T03:28:45Z</dcterms:modified>
</cp:coreProperties>
</file>