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2F2"/>
    <a:srgbClr val="AE76D8"/>
    <a:srgbClr val="381850"/>
    <a:srgbClr val="C3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242" autoAdjust="0"/>
  </p:normalViewPr>
  <p:slideViewPr>
    <p:cSldViewPr snapToGrid="0">
      <p:cViewPr varScale="1">
        <p:scale>
          <a:sx n="75" d="100"/>
          <a:sy n="75" d="100"/>
        </p:scale>
        <p:origin x="14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5E4-8F5B-F731-0AE9-2F2CFD7B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93AD-9BE1-985E-AA3A-A600439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5699-FFD0-8FE6-582E-A60ADD02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642D-A60B-0E38-9AF4-9B2C1184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40C0-6377-1BA1-0C02-5F049CD0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22A-3938-0081-47EB-8ADA348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84ADD-BC72-E1D3-9983-D8FBF8EB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8FFF-5735-9661-5F8B-878DEA17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6F71-4F6F-E7D1-3836-C5A5D97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263A-BED3-C355-CAFC-2627E5A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A22AD-4961-CD3E-4A17-EB582000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A6E2-943C-8825-57AA-F5625556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80A4-5641-2F64-13A4-1BFC33C2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2D2A-5A34-5870-F014-09B2850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E870-1E35-DE5A-FFA5-7BBC63E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48E8-3D78-844A-4CF2-EE2A386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A4AC-8545-5FB6-A643-12393472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748-64C1-80A2-90BD-65E9564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33ED-6D27-AB13-744A-04FDB2E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2444-6263-579B-3070-8DC2250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2BB0-3310-E18A-CAB6-0C44A2E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BE6-CD69-A783-5358-814515B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3045-1B10-B8AD-34D4-C94D0B0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4A43-67D1-F81E-D460-74A2037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F410-877E-646F-2268-EDA595EF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E35E-95A3-B19B-FF26-3BD68ACE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BAFA-8ABB-5F35-D4AA-2CC368F7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368F-44D9-E8C8-3D59-75A357BE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116B-4725-AEC7-0875-9F2D0D1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CCB0-28C9-FAF2-C431-E4845F0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9EFF-D4CC-2BDD-DE44-5E438E2F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D4F-4707-89B6-6EC8-923B26E2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2879-6315-3071-08F2-DFA7ED0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7C1EE-3FA6-40FB-1D76-57756B1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4A7-F23E-C2F4-AD7D-6F8D9CA9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C3AA6-16A0-FEBE-7EF4-4A7556ED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FC1AE-983F-2D52-7D06-7CAA7A0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A587-4192-3D82-3DF5-81D9BBF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9AD84-0F7C-1222-B087-D430EE9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1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767-DF84-2261-7700-0731572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315A5-CBBC-3C19-FABC-60B8716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34B55-CBA2-11DF-871E-519D77E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18D34-C4DA-0C0E-C12A-46B503A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2B2D8-FB98-BC30-A78C-BEDBBAB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63891-241C-05A6-F282-4C9127B1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4B121-F1FF-8A53-0DDA-0066019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4D08-F6CC-2133-070B-2A55F8BC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CA80-FD17-9CBD-7844-CF4B6BE9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6EEB-E229-C5F1-A280-032A2F06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8536-46C3-DE8A-C5E9-AF27F47E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6645-3614-D1A2-0177-173F1EE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8AA2-1C01-80A5-F2BA-B0F1552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CEA3-68DF-E1E4-AEC2-DF005A3B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D16F7-A01B-BF32-832D-032D1004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08A1-3DF0-8406-7A25-D0BCACF2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5B79-4317-0CD7-0D01-FF4712C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8862-8843-813C-3296-65F2F0D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0510-ECAD-5359-AC87-017A66B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5536-E629-9017-9A6E-29E5A7A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017E-26F1-6C2F-26F2-C327778D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4ECE-D225-66A8-3F69-B8BE390E3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A200-A730-4E99-B891-B3A853735D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BFD-41B9-6D70-FD79-2FCCE37B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CE2-1FC4-138B-0744-B6EADB0D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B83-5A3F-39B6-4E14-E955AB05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273"/>
            <a:ext cx="9144000" cy="2387600"/>
          </a:xfrm>
          <a:noFill/>
          <a:effectLst>
            <a:outerShdw blurRad="76200" dist="12700" dir="2700000" sy="-23000" kx="-800400" algn="bl" rotWithShape="0">
              <a:schemeClr val="bg1">
                <a:alpha val="20000"/>
              </a:schemeClr>
            </a:outerShdw>
            <a:reflection stA="45000" endPos="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E4D2F2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VALIUM</a:t>
            </a:r>
            <a:endParaRPr lang="en-US" sz="13800" dirty="0">
              <a:solidFill>
                <a:srgbClr val="E4D2F2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792-5E34-284D-62D0-5A23E63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97" y="393117"/>
            <a:ext cx="6791131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Contents</a:t>
            </a:r>
            <a:endParaRPr lang="en-US" sz="6000" b="1" dirty="0"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A26D-FED3-89C8-22BF-7A447A1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34" y="1556883"/>
            <a:ext cx="10448731" cy="49080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Bahnschrift SemiBold SemiConden" panose="020B0502040204020203" pitchFamily="34" charset="0"/>
              </a:rPr>
              <a:t>About 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Bahnschrift SemiBold SemiConden" panose="020B0502040204020203" pitchFamily="34" charset="0"/>
              </a:rPr>
              <a:t>Idea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Bahnschrift SemiBold SemiConden" panose="020B0502040204020203" pitchFamily="34" charset="0"/>
              </a:rPr>
              <a:t>Technologies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Bahnschrift SemiBold SemiConden" panose="020B0502040204020203" pitchFamily="34" charset="0"/>
              </a:rPr>
              <a:t>Implementation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Bahnschrift SemiBold SemiConden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630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002" y="498580"/>
            <a:ext cx="3932237" cy="919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B8EF7-E5F6-AAD4-E352-04B43155A480}"/>
              </a:ext>
            </a:extLst>
          </p:cNvPr>
          <p:cNvSpPr txBox="1"/>
          <p:nvPr/>
        </p:nvSpPr>
        <p:spPr>
          <a:xfrm>
            <a:off x="8239011" y="4649211"/>
            <a:ext cx="25099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Ivan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Stoychev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CF4F-A88E-992F-4875-18DFCDCBF1AB}"/>
              </a:ext>
            </a:extLst>
          </p:cNvPr>
          <p:cNvSpPr txBox="1"/>
          <p:nvPr/>
        </p:nvSpPr>
        <p:spPr>
          <a:xfrm>
            <a:off x="8270746" y="5187820"/>
            <a:ext cx="204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Backend developer</a:t>
            </a:r>
            <a:endParaRPr lang="en-BG" sz="18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A60C1-3474-E296-DF59-6DCE2FF3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" t="16550" r="-237" b="1631"/>
          <a:stretch/>
        </p:blipFill>
        <p:spPr>
          <a:xfrm>
            <a:off x="938689" y="4421997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56270-A99C-5BA0-BD29-6FAC004AB065}"/>
              </a:ext>
            </a:extLst>
          </p:cNvPr>
          <p:cNvSpPr txBox="1"/>
          <p:nvPr/>
        </p:nvSpPr>
        <p:spPr>
          <a:xfrm>
            <a:off x="2805906" y="4649211"/>
            <a:ext cx="2664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Ivelin</a:t>
            </a:r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Bozhilov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42C02-6FFA-9DF7-0A27-0E94C6BD522A}"/>
              </a:ext>
            </a:extLst>
          </p:cNvPr>
          <p:cNvSpPr txBox="1"/>
          <p:nvPr/>
        </p:nvSpPr>
        <p:spPr>
          <a:xfrm>
            <a:off x="2863398" y="5187819"/>
            <a:ext cx="20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F Pro Display" pitchFamily="2" charset="0"/>
              </a:rPr>
              <a:t>Designer</a:t>
            </a:r>
            <a:endParaRPr lang="en-BG" b="1" dirty="0">
              <a:latin typeface="SF Pro Display" pitchFamily="2" charset="0"/>
            </a:endParaRPr>
          </a:p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2F1916-E959-A09B-1057-CD62A73D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98002" y="2071960"/>
            <a:ext cx="1725033" cy="172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751C3C-D6B5-BBDE-B9A7-001AEDC950D1}"/>
              </a:ext>
            </a:extLst>
          </p:cNvPr>
          <p:cNvSpPr txBox="1"/>
          <p:nvPr/>
        </p:nvSpPr>
        <p:spPr>
          <a:xfrm>
            <a:off x="8294914" y="2303440"/>
            <a:ext cx="3060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Maria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Koleva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CB785-193F-51C0-1693-05209A047DC2}"/>
              </a:ext>
            </a:extLst>
          </p:cNvPr>
          <p:cNvSpPr txBox="1"/>
          <p:nvPr/>
        </p:nvSpPr>
        <p:spPr>
          <a:xfrm>
            <a:off x="8294914" y="2842049"/>
            <a:ext cx="211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F Pro Display" pitchFamily="2" charset="0"/>
              </a:rPr>
              <a:t>Frontend developer</a:t>
            </a:r>
            <a:endParaRPr lang="en-BG" b="1" dirty="0">
              <a:latin typeface="SF Pro Display" pitchFamily="2" charset="0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F4C90B-BE75-0B21-FF52-C232B7A9A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/>
        </p:blipFill>
        <p:spPr>
          <a:xfrm>
            <a:off x="938688" y="2071960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428FF4-0EBE-35EA-F392-EE07004588D1}"/>
              </a:ext>
            </a:extLst>
          </p:cNvPr>
          <p:cNvSpPr txBox="1"/>
          <p:nvPr/>
        </p:nvSpPr>
        <p:spPr>
          <a:xfrm>
            <a:off x="2863398" y="2303441"/>
            <a:ext cx="2467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Stelian Mikov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67359-70FE-D364-8B9F-B4CEC81B7DBC}"/>
              </a:ext>
            </a:extLst>
          </p:cNvPr>
          <p:cNvSpPr txBox="1"/>
          <p:nvPr/>
        </p:nvSpPr>
        <p:spPr>
          <a:xfrm>
            <a:off x="2929058" y="2842049"/>
            <a:ext cx="165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b="1" dirty="0">
                <a:latin typeface="SF Pro Display" pitchFamily="2" charset="0"/>
              </a:rPr>
              <a:t>Scrum</a:t>
            </a:r>
            <a:r>
              <a:rPr lang="en-BG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en-BG" b="1" dirty="0">
                <a:latin typeface="SF Pro Display" pitchFamily="2" charset="0"/>
              </a:rPr>
              <a:t>trainer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C89EA-EE9E-E251-D87B-6E8837AD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56" y="4319918"/>
            <a:ext cx="1956987" cy="19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0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90" y="519503"/>
            <a:ext cx="3932237" cy="91906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Our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6290B-8C60-7F0F-3D37-298343BD8AFA}"/>
              </a:ext>
            </a:extLst>
          </p:cNvPr>
          <p:cNvSpPr txBox="1"/>
          <p:nvPr/>
        </p:nvSpPr>
        <p:spPr>
          <a:xfrm>
            <a:off x="1775669" y="5058561"/>
            <a:ext cx="864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It is digital will site where you can bequeath your digital assets to your loved ones and ensure your legacy.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C2549D2-121F-236F-705C-1EE4A53B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06" y="1665585"/>
            <a:ext cx="6643786" cy="31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782" y="506938"/>
            <a:ext cx="5712014" cy="919065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Technologies</a:t>
            </a:r>
            <a:endParaRPr lang="en-BG" sz="7200" b="1" dirty="0"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0B7E2-15F4-6451-C125-9C84907A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5" y="3261462"/>
            <a:ext cx="1077259" cy="161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D19CE-860D-FD62-8CE7-56E5A12C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53" y="1900754"/>
            <a:ext cx="1528246" cy="1528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7C54-5F28-F147-D5D5-5EFD83C836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3" r="19202"/>
          <a:stretch/>
        </p:blipFill>
        <p:spPr>
          <a:xfrm>
            <a:off x="3445262" y="5254448"/>
            <a:ext cx="1561895" cy="142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6BC11-127B-2BD2-B2B6-0F2381688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09" y="4975447"/>
            <a:ext cx="1719551" cy="1719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C66545-F3E9-8ADA-CE3B-3FE16A6634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6" t="14781" r="24814" b="15491"/>
          <a:stretch/>
        </p:blipFill>
        <p:spPr>
          <a:xfrm>
            <a:off x="8184800" y="4548941"/>
            <a:ext cx="1719551" cy="1607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0018E-E3D8-4A94-77EB-1BDFDAE89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3" y="4741115"/>
            <a:ext cx="1615440" cy="1615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797FAC-997F-0FD2-D2B5-022DB3674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94" y="2144216"/>
            <a:ext cx="1615440" cy="1615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11AF6-2D7D-9492-FA7F-129A3CF4B3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02" y="3336236"/>
            <a:ext cx="1273942" cy="1273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D17FCE-7C3E-2112-7065-5A72EBE6C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03" y="4437078"/>
            <a:ext cx="1315793" cy="1315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8246E0-AACD-E3C5-22C9-32396ADBB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2" y="2545944"/>
            <a:ext cx="1719046" cy="18837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516784-551A-4699-94B2-296F31A23F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23" y="1561390"/>
            <a:ext cx="1561895" cy="1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78" y="1635939"/>
            <a:ext cx="6301043" cy="358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BG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Now let’s check out a quick</a:t>
            </a:r>
            <a:r>
              <a:rPr lang="en-US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Goudy Old Style" panose="02020502050305020303" pitchFamily="18" charset="0"/>
              </a:rPr>
              <a:t> demo</a:t>
            </a:r>
            <a:endParaRPr lang="en-BG" sz="7200" b="1" dirty="0"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79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56</Words>
  <Application>Microsoft Office PowerPoint</Application>
  <PresentationFormat>Широк екран</PresentationFormat>
  <Paragraphs>20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4" baseType="lpstr">
      <vt:lpstr>Arial</vt:lpstr>
      <vt:lpstr>Bahnschrift SemiBold SemiConden</vt:lpstr>
      <vt:lpstr>Calibri</vt:lpstr>
      <vt:lpstr>Calibri Light</vt:lpstr>
      <vt:lpstr>gg sans</vt:lpstr>
      <vt:lpstr>Goudy Old Style</vt:lpstr>
      <vt:lpstr>SF Pro Display</vt:lpstr>
      <vt:lpstr>Office Theme</vt:lpstr>
      <vt:lpstr>VALIUM</vt:lpstr>
      <vt:lpstr>Contents</vt:lpstr>
      <vt:lpstr>About us</vt:lpstr>
      <vt:lpstr>Our idea</vt:lpstr>
      <vt:lpstr>Technologies</vt:lpstr>
      <vt:lpstr>Now let’s check out a quick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VALIUM</dc:title>
  <dc:creator>Stelian Mikov</dc:creator>
  <cp:lastModifiedBy>Иван Я. Стойчев</cp:lastModifiedBy>
  <cp:revision>10</cp:revision>
  <dcterms:created xsi:type="dcterms:W3CDTF">2024-01-14T16:33:58Z</dcterms:created>
  <dcterms:modified xsi:type="dcterms:W3CDTF">2024-01-15T11:25:17Z</dcterms:modified>
</cp:coreProperties>
</file>