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4" r:id="rId7"/>
    <p:sldId id="261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2F2"/>
    <a:srgbClr val="AE76D8"/>
    <a:srgbClr val="381850"/>
    <a:srgbClr val="C39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242" autoAdjust="0"/>
  </p:normalViewPr>
  <p:slideViewPr>
    <p:cSldViewPr snapToGrid="0">
      <p:cViewPr varScale="1">
        <p:scale>
          <a:sx n="77" d="100"/>
          <a:sy n="77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15E4-8F5B-F731-0AE9-2F2CFD7B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93AD-9BE1-985E-AA3A-A6004396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5699-FFD0-8FE6-582E-A60ADD02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642D-A60B-0E38-9AF4-9B2C1184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40C0-6377-1BA1-0C02-5F049CD0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5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322A-3938-0081-47EB-8ADA348F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84ADD-BC72-E1D3-9983-D8FBF8EB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8FFF-5735-9661-5F8B-878DEA17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6F71-4F6F-E7D1-3836-C5A5D97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263A-BED3-C355-CAFC-2627E5A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A22AD-4961-CD3E-4A17-EB582000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DA6E2-943C-8825-57AA-F56255568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80A4-5641-2F64-13A4-1BFC33C2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42D2A-5A34-5870-F014-09B2850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E870-1E35-DE5A-FFA5-7BBC63E3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48E8-3D78-844A-4CF2-EE2A3861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A4AC-8545-5FB6-A643-12393472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C748-64C1-80A2-90BD-65E9564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33ED-6D27-AB13-744A-04FDB2EA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2444-6263-579B-3070-8DC2250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0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2BB0-3310-E18A-CAB6-0C44A2E7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BE6-CD69-A783-5358-814515B8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3045-1B10-B8AD-34D4-C94D0B07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4A43-67D1-F81E-D460-74A2037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F410-877E-646F-2268-EDA595EF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E35E-95A3-B19B-FF26-3BD68ACE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BAFA-8ABB-5F35-D4AA-2CC368F72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368F-44D9-E8C8-3D59-75A357BEC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B116B-4725-AEC7-0875-9F2D0D1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6CCB0-28C9-FAF2-C431-E4845F0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9EFF-D4CC-2BDD-DE44-5E438E2F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D4F-4707-89B6-6EC8-923B26E2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B2879-6315-3071-08F2-DFA7ED07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7C1EE-3FA6-40FB-1D76-57756B11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04A7-F23E-C2F4-AD7D-6F8D9CA9D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1C3AA6-16A0-FEBE-7EF4-4A7556ED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FC1AE-983F-2D52-7D06-7CAA7A03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A587-4192-3D82-3DF5-81D9BBF8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9AD84-0F7C-1222-B087-D430EE95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1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767-DF84-2261-7700-07315721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315A5-CBBC-3C19-FABC-60B87163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34B55-CBA2-11DF-871E-519D77E1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18D34-C4DA-0C0E-C12A-46B503A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2B2D8-FB98-BC30-A78C-BEDBBAB1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63891-241C-05A6-F282-4C9127B1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4B121-F1FF-8A53-0DDA-0066019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4D08-F6CC-2133-070B-2A55F8BC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CA80-FD17-9CBD-7844-CF4B6BE9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6EEB-E229-C5F1-A280-032A2F06D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18536-46C3-DE8A-C5E9-AF27F47E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C6645-3614-D1A2-0177-173F1EE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8AA2-1C01-80A5-F2BA-B0F1552C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5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CEA3-68DF-E1E4-AEC2-DF005A3B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D16F7-A01B-BF32-832D-032D1004D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408A1-3DF0-8406-7A25-D0BCACF2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5B79-4317-0CD7-0D01-FF4712C3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58862-8843-813C-3296-65F2F0DF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10510-ECAD-5359-AC87-017A66B2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B5536-E629-9017-9A6E-29E5A7AE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017E-26F1-6C2F-26F2-C327778D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4ECE-D225-66A8-3F69-B8BE390E3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1A200-A730-4E99-B891-B3A853735D2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D9BFD-41B9-6D70-FD79-2FCCE37B1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FCE2-1FC4-138B-0744-B6EADB0D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5BC6-91CE-4680-A830-F5A03F1F3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4B83-5A3F-39B6-4E14-E955AB05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273"/>
            <a:ext cx="9144000" cy="2387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  <a:softEdge rad="0"/>
          </a:effectLst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E4D2F2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VALIUM</a:t>
            </a:r>
            <a:endParaRPr lang="en-US" sz="13800" b="1" dirty="0">
              <a:solidFill>
                <a:srgbClr val="E4D2F2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792-5E34-284D-62D0-5A23E63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97" y="393117"/>
            <a:ext cx="6791131" cy="13255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US" sz="6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A26D-FED3-89C8-22BF-7A447A1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34" y="1437613"/>
            <a:ext cx="10448731" cy="490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4630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002" y="498580"/>
            <a:ext cx="3932237" cy="919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About</a:t>
            </a:r>
            <a:r>
              <a:rPr lang="en-US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B8EF7-E5F6-AAD4-E352-04B43155A480}"/>
              </a:ext>
            </a:extLst>
          </p:cNvPr>
          <p:cNvSpPr txBox="1"/>
          <p:nvPr/>
        </p:nvSpPr>
        <p:spPr>
          <a:xfrm>
            <a:off x="5002668" y="2083142"/>
            <a:ext cx="25099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Ivan </a:t>
            </a:r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Stoychev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7CF4F-A88E-992F-4875-18DFCDCBF1AB}"/>
              </a:ext>
            </a:extLst>
          </p:cNvPr>
          <p:cNvSpPr txBox="1"/>
          <p:nvPr/>
        </p:nvSpPr>
        <p:spPr>
          <a:xfrm>
            <a:off x="5157544" y="2621750"/>
            <a:ext cx="204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Backend developer</a:t>
            </a:r>
            <a:endParaRPr lang="en-BG" sz="1800" b="1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A60C1-3474-E296-DF59-6DCE2FF34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" t="16550" r="-237" b="1631"/>
          <a:stretch/>
        </p:blipFill>
        <p:spPr>
          <a:xfrm>
            <a:off x="7667479" y="3902415"/>
            <a:ext cx="1752831" cy="17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F56270-A99C-5BA0-BD29-6FAC004AB065}"/>
              </a:ext>
            </a:extLst>
          </p:cNvPr>
          <p:cNvSpPr txBox="1"/>
          <p:nvPr/>
        </p:nvSpPr>
        <p:spPr>
          <a:xfrm>
            <a:off x="5002668" y="4360976"/>
            <a:ext cx="26648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Ivelin</a:t>
            </a:r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Bozhilov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42C02-6FFA-9DF7-0A27-0E94C6BD522A}"/>
              </a:ext>
            </a:extLst>
          </p:cNvPr>
          <p:cNvSpPr txBox="1"/>
          <p:nvPr/>
        </p:nvSpPr>
        <p:spPr>
          <a:xfrm>
            <a:off x="5123965" y="4899583"/>
            <a:ext cx="20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F Pro Display" pitchFamily="2" charset="0"/>
              </a:rPr>
              <a:t>Designer</a:t>
            </a:r>
            <a:endParaRPr lang="en-BG" b="1" dirty="0">
              <a:latin typeface="SF Pro Display" pitchFamily="2" charset="0"/>
            </a:endParaRPr>
          </a:p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2F1916-E959-A09B-1057-CD62A73DF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065" y="3902415"/>
            <a:ext cx="1725033" cy="1725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751C3C-D6B5-BBDE-B9A7-001AEDC950D1}"/>
              </a:ext>
            </a:extLst>
          </p:cNvPr>
          <p:cNvSpPr txBox="1"/>
          <p:nvPr/>
        </p:nvSpPr>
        <p:spPr>
          <a:xfrm>
            <a:off x="667281" y="4360976"/>
            <a:ext cx="3060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Maria </a:t>
            </a:r>
            <a:r>
              <a:rPr lang="en-US" sz="3200" dirty="0" err="1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Koleva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2CB785-193F-51C0-1693-05209A047DC2}"/>
              </a:ext>
            </a:extLst>
          </p:cNvPr>
          <p:cNvSpPr txBox="1"/>
          <p:nvPr/>
        </p:nvSpPr>
        <p:spPr>
          <a:xfrm>
            <a:off x="791963" y="4899583"/>
            <a:ext cx="211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F Pro Display" pitchFamily="2" charset="0"/>
              </a:rPr>
              <a:t>Frontend developer</a:t>
            </a:r>
            <a:endParaRPr lang="en-BG" b="1" dirty="0">
              <a:latin typeface="SF Pro Display" pitchFamily="2" charset="0"/>
            </a:endParaRP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6F4C90B-BE75-0B21-FF52-C232B7A9A9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/>
        </p:blipFill>
        <p:spPr>
          <a:xfrm>
            <a:off x="7667479" y="1840571"/>
            <a:ext cx="1752831" cy="1752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428FF4-0EBE-35EA-F392-EE07004588D1}"/>
              </a:ext>
            </a:extLst>
          </p:cNvPr>
          <p:cNvSpPr txBox="1"/>
          <p:nvPr/>
        </p:nvSpPr>
        <p:spPr>
          <a:xfrm>
            <a:off x="9592189" y="2072052"/>
            <a:ext cx="24672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E4D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Stelian Mikov</a:t>
            </a:r>
            <a:endParaRPr lang="en-BG" sz="3200" dirty="0">
              <a:solidFill>
                <a:srgbClr val="E4D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67359-70FE-D364-8B9F-B4CEC81B7DBC}"/>
              </a:ext>
            </a:extLst>
          </p:cNvPr>
          <p:cNvSpPr txBox="1"/>
          <p:nvPr/>
        </p:nvSpPr>
        <p:spPr>
          <a:xfrm>
            <a:off x="9737362" y="2621750"/>
            <a:ext cx="165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G" b="1" dirty="0">
                <a:latin typeface="SF Pro Display" pitchFamily="2" charset="0"/>
              </a:rPr>
              <a:t>Scrum</a:t>
            </a:r>
            <a:r>
              <a:rPr lang="en-BG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</a:t>
            </a:r>
            <a:r>
              <a:rPr lang="en-BG" b="1" dirty="0">
                <a:latin typeface="SF Pro Display" pitchFamily="2" charset="0"/>
              </a:rPr>
              <a:t>trainer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C89EA-EE9E-E251-D87B-6E8837AD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681" y="1738492"/>
            <a:ext cx="1956987" cy="19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0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792-5E34-284D-62D0-5A23E63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97" y="393117"/>
            <a:ext cx="6791131" cy="13255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US" sz="6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A26D-FED3-89C8-22BF-7A447A1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34" y="1556883"/>
            <a:ext cx="10448731" cy="490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6934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890" y="519503"/>
            <a:ext cx="3932237" cy="9190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Our</a:t>
            </a:r>
            <a:r>
              <a:rPr lang="en-US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 </a:t>
            </a:r>
            <a:r>
              <a:rPr lang="en-US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6290B-8C60-7F0F-3D37-298343BD8AFA}"/>
              </a:ext>
            </a:extLst>
          </p:cNvPr>
          <p:cNvSpPr txBox="1"/>
          <p:nvPr/>
        </p:nvSpPr>
        <p:spPr>
          <a:xfrm>
            <a:off x="1079930" y="5336857"/>
            <a:ext cx="864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DBDEE1"/>
                </a:solidFill>
                <a:effectLst/>
                <a:latin typeface="gg sans"/>
              </a:rPr>
              <a:t>It is digital will site where you can bequeath your digital assets to your loved ones and ensure your legacy.</a:t>
            </a:r>
            <a:endParaRPr lang="en-US" sz="2000" b="1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CC2549D2-121F-236F-705C-1EE4A53BA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975" y="1848225"/>
            <a:ext cx="6697742" cy="3181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26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792-5E34-284D-62D0-5A23E63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97" y="393117"/>
            <a:ext cx="6791131" cy="13255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US" sz="6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A26D-FED3-89C8-22BF-7A447A1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34" y="1556883"/>
            <a:ext cx="10448731" cy="490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02294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795" y="574015"/>
            <a:ext cx="5990796" cy="94267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Technologies</a:t>
            </a:r>
            <a:endParaRPr lang="en-BG" sz="72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Demi" panose="020B0703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0CC37-0638-4E8C-9BB9-3FBFC0FA1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40" y="1910200"/>
            <a:ext cx="942679" cy="94267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F8162-FE4D-478D-9A31-88030C09D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520" y="1977887"/>
            <a:ext cx="1066701" cy="106670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5E6E52-38F7-4D91-B652-71DC0C137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82" y="4546513"/>
            <a:ext cx="1138305" cy="10586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5E04FC-B074-4901-BA67-43FBAB6DE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078" y="2936970"/>
            <a:ext cx="975218" cy="125228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79D7682-4790-42BA-A066-9CD08BC31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674" y="3362622"/>
            <a:ext cx="1348982" cy="13489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68484B-B7A8-4B28-B9B3-A9600BA06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92" y="4012904"/>
            <a:ext cx="1301589" cy="130158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0D2F3B-01F4-4AD6-9AC3-5E39228B49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47" y="5616132"/>
            <a:ext cx="1138305" cy="10582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E12D7E1-1E10-4F73-BBF1-0564AAEA79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87" y="1659834"/>
            <a:ext cx="1137073" cy="12460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DE0C7D-7D64-4164-86B4-8383F7A121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78" y="2845096"/>
            <a:ext cx="1068161" cy="97270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8571E2B-2427-4B15-B098-B8D950649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193" y="2757457"/>
            <a:ext cx="1638648" cy="16386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09364E-F47E-406F-8445-9E831B62F6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7" y="4187113"/>
            <a:ext cx="1358459" cy="12634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BECC53-FF96-4783-A47F-EE1AB1CFE3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61" y="4142141"/>
            <a:ext cx="1172352" cy="11723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4DFD678-FFA2-4EB1-BE65-CEC22E5F65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47" y="5536095"/>
            <a:ext cx="1138305" cy="11383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173029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E792-5E34-284D-62D0-5A23E63E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97" y="393117"/>
            <a:ext cx="6791131" cy="13255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  <a:endParaRPr lang="en-US" sz="60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A26D-FED3-89C8-22BF-7A447A13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634" y="1556883"/>
            <a:ext cx="10448731" cy="490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About us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Our Idea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Technologies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>
                <a:solidFill>
                  <a:srgbClr val="E4D2F2"/>
                </a:solidFill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76357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A92A-A522-4240-E443-77E27F8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78" y="1635939"/>
            <a:ext cx="6301043" cy="35861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BG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Now let’s check out a quick</a:t>
            </a:r>
            <a:r>
              <a:rPr lang="en-US" sz="7200" b="1" dirty="0">
                <a:solidFill>
                  <a:schemeClr val="bg1"/>
                </a:solidFill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 demo</a:t>
            </a:r>
            <a:endParaRPr lang="en-BG" sz="7200" b="1" dirty="0">
              <a:solidFill>
                <a:schemeClr val="bg1"/>
              </a:solidFill>
              <a:effectLst>
                <a:outerShdw blurRad="215900" dist="200025" dir="15000000" sy="30000" kx="-1800000" algn="bl" rotWithShape="0">
                  <a:schemeClr val="bg1">
                    <a:alpha val="44000"/>
                  </a:schemeClr>
                </a:outerShd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79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Bahnschrift SemiBold SemiConden</vt:lpstr>
      <vt:lpstr>Calibri</vt:lpstr>
      <vt:lpstr>Calibri Light</vt:lpstr>
      <vt:lpstr>Franklin Gothic Demi</vt:lpstr>
      <vt:lpstr>Franklin Gothic Heavy</vt:lpstr>
      <vt:lpstr>gg sans</vt:lpstr>
      <vt:lpstr>SF Pro Display</vt:lpstr>
      <vt:lpstr>Office Theme</vt:lpstr>
      <vt:lpstr>VALIUM</vt:lpstr>
      <vt:lpstr>Contents</vt:lpstr>
      <vt:lpstr>About us</vt:lpstr>
      <vt:lpstr>Contents</vt:lpstr>
      <vt:lpstr>Our Idea</vt:lpstr>
      <vt:lpstr>Contents</vt:lpstr>
      <vt:lpstr>Technologies</vt:lpstr>
      <vt:lpstr>Contents</vt:lpstr>
      <vt:lpstr>Now let’s check out a quick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VALIUM</dc:title>
  <dc:creator>Stelian Mikov</dc:creator>
  <cp:lastModifiedBy>Marie ‏‏‏‏‎ ‎</cp:lastModifiedBy>
  <cp:revision>13</cp:revision>
  <dcterms:created xsi:type="dcterms:W3CDTF">2024-01-14T16:33:58Z</dcterms:created>
  <dcterms:modified xsi:type="dcterms:W3CDTF">2024-01-25T02:22:32Z</dcterms:modified>
</cp:coreProperties>
</file>