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58" y="9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02-Jun-24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013" y="825500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OBJECTS, INHERITANCE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POLYMORHISM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5013" y="3429000"/>
            <a:ext cx="8915399" cy="1126283"/>
          </a:xfrm>
        </p:spPr>
        <p:txBody>
          <a:bodyPr/>
          <a:lstStyle/>
          <a:p>
            <a:r>
              <a:rPr lang="en-US" b="1" dirty="0"/>
              <a:t>Ewura Abena Antwi-Bosiako</a:t>
            </a:r>
          </a:p>
          <a:p>
            <a:r>
              <a:rPr lang="en-US" b="1" dirty="0" err="1"/>
              <a:t>Elikem</a:t>
            </a:r>
            <a:r>
              <a:rPr lang="en-US" b="1" dirty="0"/>
              <a:t> Reynolds Fenuku </a:t>
            </a:r>
          </a:p>
        </p:txBody>
      </p:sp>
    </p:spTree>
    <p:extLst>
      <p:ext uri="{BB962C8B-B14F-4D97-AF65-F5344CB8AC3E}">
        <p14:creationId xmlns:p14="http://schemas.microsoft.com/office/powerpoint/2010/main" val="92254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70110"/>
            <a:ext cx="8911687" cy="1280890"/>
          </a:xfrm>
        </p:spPr>
        <p:txBody>
          <a:bodyPr/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00" y="1403350"/>
            <a:ext cx="10299700" cy="4051300"/>
          </a:xfrm>
        </p:spPr>
        <p:txBody>
          <a:bodyPr>
            <a:no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are instances or particular occurrences of a class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example, if there is a class named food, Banku would be an object 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like any real life object, objects in programming have the following </a:t>
            </a:r>
          </a:p>
          <a:p>
            <a:pPr lvl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Attributes: These are properties that an object possesses.</a:t>
            </a:r>
          </a:p>
          <a:p>
            <a:pPr lvl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Methods: These are behaviors that an object possesses </a:t>
            </a:r>
          </a:p>
        </p:txBody>
      </p:sp>
    </p:spTree>
    <p:extLst>
      <p:ext uri="{BB962C8B-B14F-4D97-AF65-F5344CB8AC3E}">
        <p14:creationId xmlns:p14="http://schemas.microsoft.com/office/powerpoint/2010/main" val="2541421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2" y="446310"/>
            <a:ext cx="8911687" cy="1280890"/>
          </a:xfrm>
        </p:spPr>
        <p:txBody>
          <a:bodyPr/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2" y="1629089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Real life, Inheritance is the passing down of traits from parents to their offspring or the passing on of property from one person to the other </a:t>
            </a:r>
          </a:p>
          <a:p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in Object Oriented Programming, Inheritance occurs from a super class to a sub class. </a:t>
            </a:r>
          </a:p>
          <a:p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means certain attributes and methods from that a super class can be referenced or can occur in a sub class.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2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99" y="2001155"/>
            <a:ext cx="8915400" cy="3777622"/>
          </a:xfrm>
        </p:spPr>
        <p:txBody>
          <a:bodyPr>
            <a:normAutofit/>
          </a:bodyPr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example, a class called Living things has Attribute: can eat, can reproduce, can move</a:t>
            </a:r>
          </a:p>
          <a:p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sub classes under Living things, For example sub classes like </a:t>
            </a:r>
          </a:p>
          <a:p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beings, Dogs, Goats, Plants will all have the attributes of eating, reproducing and growing. </a:t>
            </a:r>
          </a:p>
          <a:p>
            <a:pPr marL="0" indent="0">
              <a:buNone/>
            </a:pP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43112" y="72026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dirty="0"/>
              <a:t>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801560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25" y="484410"/>
            <a:ext cx="8911687" cy="1280890"/>
          </a:xfrm>
        </p:spPr>
        <p:txBody>
          <a:bodyPr/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Morphism means the state of having a form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 means many 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Therefore polymorphism basically means being able to take on many forms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Object Oriented Programming, Polymorphism is a situation where objects can take on different forms or behaviors based on the context </a:t>
            </a:r>
          </a:p>
        </p:txBody>
      </p:sp>
    </p:spTree>
    <p:extLst>
      <p:ext uri="{BB962C8B-B14F-4D97-AF65-F5344CB8AC3E}">
        <p14:creationId xmlns:p14="http://schemas.microsoft.com/office/powerpoint/2010/main" val="3046628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625" y="230410"/>
            <a:ext cx="8911687" cy="1280890"/>
          </a:xfrm>
        </p:spPr>
        <p:txBody>
          <a:bodyPr/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dirty="0"/>
              <a:t>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625" y="1511300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 if we have an object names Animal which has a method called make sound</a:t>
            </a:r>
          </a:p>
          <a:p>
            <a:pPr>
              <a:lnSpc>
                <a:spcPct val="80000"/>
              </a:lnSpc>
            </a:pP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sub object called cat inherits the methods makes sound but produces the output “meow, dog, produces the output “woof", hen, produces the output “:cock-a-doodle-doo”</a:t>
            </a:r>
          </a:p>
          <a:p>
            <a:pPr>
              <a:lnSpc>
                <a:spcPct val="80000"/>
              </a:lnSpc>
            </a:pP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see that depending on the specific instance, the Animal object produces different output for “make sound”</a:t>
            </a:r>
          </a:p>
        </p:txBody>
      </p:sp>
    </p:spTree>
    <p:extLst>
      <p:ext uri="{BB962C8B-B14F-4D97-AF65-F5344CB8AC3E}">
        <p14:creationId xmlns:p14="http://schemas.microsoft.com/office/powerpoint/2010/main" val="667700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2788555"/>
            <a:ext cx="8911687" cy="1280890"/>
          </a:xfrm>
        </p:spPr>
        <p:txBody>
          <a:bodyPr/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dirty="0"/>
              <a:t>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99444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312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OBJECTS, INHERITANCE AND POLYMORHISM</vt:lpstr>
      <vt:lpstr>OBJECTS</vt:lpstr>
      <vt:lpstr>INHERITANCE</vt:lpstr>
      <vt:lpstr>PowerPoint Presentation</vt:lpstr>
      <vt:lpstr>POLYMORPHISM</vt:lpstr>
      <vt:lpstr>MORE ON POLYMORPHISM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OBJECTS, INHERITANCE AND POLYMORHISM</dc:title>
  <dc:creator>cash america</dc:creator>
  <cp:lastModifiedBy>Reynolds Fenuku</cp:lastModifiedBy>
  <cp:revision>7</cp:revision>
  <dcterms:created xsi:type="dcterms:W3CDTF">2024-05-21T13:47:13Z</dcterms:created>
  <dcterms:modified xsi:type="dcterms:W3CDTF">2024-06-02T23:32:57Z</dcterms:modified>
</cp:coreProperties>
</file>