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7E09BD-A804-3CB5-D084-A16EB8769F67}">
  <a:tblStyle styleId="{4C7E09BD-A804-3CB5-D084-A16EB8769F67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0"/>
  </p:normalViewPr>
  <p:slideViewPr>
    <p:cSldViewPr>
      <p:cViewPr>
        <p:scale>
          <a:sx n="100" d="100"/>
          <a:sy n="100" d="100"/>
        </p:scale>
        <p:origin x="34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373ACB-5AA9-F548-8EFD-DDC80B4E4B34}" type="datetimeFigureOut">
              <a:rPr lang="ru-RU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49C8D-FE74-CF4A-A11B-189A9B70534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/>
          <p:nvPr/>
        </p:nvSpPr>
        <p:spPr bwMode="auto">
          <a:xfrm>
            <a:off x="662940" y="1747957"/>
            <a:ext cx="9361170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ru-RU" sz="6000" b="1">
                <a:solidFill>
                  <a:schemeClr val="bg1"/>
                </a:solidFill>
              </a:rPr>
              <a:t>Архитектуры сегментации. </a:t>
            </a:r>
            <a:r>
              <a:rPr lang="ru-RU" sz="5400" b="1">
                <a:solidFill>
                  <a:schemeClr val="bg1"/>
                </a:solidFill>
              </a:rPr>
              <a:t>Подход Энкодер-Декодер</a:t>
            </a:r>
            <a:endParaRPr lang="en-US" sz="60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313575" y="3948131"/>
            <a:ext cx="10687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i="1">
                <a:solidFill>
                  <a:schemeClr val="bg1"/>
                </a:solidFill>
                <a:latin typeface="Arial"/>
                <a:cs typeface="Arial"/>
              </a:rPr>
              <a:t>Другие задачи компьютерного зрения. </a:t>
            </a:r>
            <a:endParaRPr/>
          </a:p>
          <a:p>
            <a:pPr algn="ctr">
              <a:defRPr/>
            </a:pPr>
            <a:r>
              <a:rPr lang="ru-RU" sz="2400" i="1">
                <a:solidFill>
                  <a:schemeClr val="bg1"/>
                </a:solidFill>
                <a:latin typeface="Arial"/>
                <a:cs typeface="Arial"/>
              </a:rPr>
              <a:t>Курс: Компьютерное зрение. Тема 3.2.</a:t>
            </a:r>
            <a:endParaRPr lang="en-US" sz="2400" i="1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defRPr/>
            </a:pP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ru-RU" sz="2800">
                <a:solidFill>
                  <a:schemeClr val="bg1"/>
                </a:solidFill>
                <a:latin typeface="Arial"/>
                <a:cs typeface="Arial"/>
              </a:rPr>
              <a:t> Ронкин Михаил Владимирович</a:t>
            </a:r>
            <a:r>
              <a:rPr lang="en-US" sz="28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/>
          </a:p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к</a:t>
            </a:r>
            <a:r>
              <a:rPr lang="ru-RU" sz="2400">
                <a:solidFill>
                  <a:schemeClr val="bg1"/>
                </a:solidFill>
                <a:latin typeface="Arial"/>
                <a:cs typeface="Arial"/>
              </a:rPr>
              <a:t>.т.н. доцент ИРИТ-РТФ, УРФУ</a:t>
            </a:r>
            <a:endParaRPr lang="ru-RU" sz="28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rcRect l="6330" t="27061" r="44625" b="33918"/>
          <a:stretch/>
        </p:blipFill>
        <p:spPr bwMode="auto"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500" b="0" i="0">
                <a:solidFill>
                  <a:schemeClr val="bg1"/>
                </a:solidFill>
                <a:latin typeface="Arial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60308" y="104815"/>
            <a:ext cx="3762792" cy="1535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Базовые вопросы	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87263" y="1253330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ru-RU"/>
              <a:t>2</a:t>
            </a:r>
            <a:r>
              <a:rPr lang="en-US"/>
              <a:t>. </a:t>
            </a:r>
            <a:r>
              <a:rPr lang="ru-RU"/>
              <a:t>Назовите отличие подхода Seg</a:t>
            </a:r>
            <a:r>
              <a:rPr lang="en-US"/>
              <a:t>Net </a:t>
            </a:r>
            <a:r>
              <a:rPr lang="ru-RU"/>
              <a:t>от остальных изученных архитектур</a:t>
            </a:r>
            <a:r>
              <a:rPr lang="en-US"/>
              <a:t>: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информации о сжатие карт признаков в декодере для сохранения мелких деталей в сегментации.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информации о свертке в энкодер при декодировании для сохранения мелких деталей в сегментации.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слоев сверх-разрешения для получения итоговой карты призраков после энкодера.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Базовые вопросы	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87263" y="1253330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ru-RU"/>
              <a:t>3</a:t>
            </a:r>
            <a:r>
              <a:rPr lang="en-US"/>
              <a:t>. </a:t>
            </a:r>
            <a:r>
              <a:rPr lang="ru-RU"/>
              <a:t>Назовите отличие подхода U</a:t>
            </a:r>
            <a:r>
              <a:rPr lang="en-US"/>
              <a:t>-Net </a:t>
            </a:r>
            <a:r>
              <a:rPr lang="ru-RU"/>
              <a:t>от остальных изученных архитектур</a:t>
            </a:r>
            <a:r>
              <a:rPr lang="en-US"/>
              <a:t>: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карт признаков энкодера полностью в декодере для максимального переиспользования информации.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информации о свертке в энкодер при декодировании для сохранения мелких деталей в сегментации.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информации о пулинге в энкодер при декодировании для сохранения мелких деталей в сегментации.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Вопросы повышенной сложности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87263" y="1253330"/>
            <a:ext cx="10515600" cy="56046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1</a:t>
            </a:r>
            <a:r>
              <a:rPr lang="en-US"/>
              <a:t>. </a:t>
            </a:r>
            <a:r>
              <a:rPr lang="ru-RU"/>
              <a:t>Назовите </a:t>
            </a:r>
            <a:r>
              <a:rPr lang="ru-RU" u="sng"/>
              <a:t>два утверждения</a:t>
            </a:r>
            <a:r>
              <a:rPr lang="ru-RU"/>
              <a:t>, соответствующие подходу энкодер декодер в сементической сегментации</a:t>
            </a:r>
            <a:r>
              <a:rPr lang="en-US"/>
              <a:t>: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постепенного декодирования информации помогает в большей степени восстановить небольшие детали каждого класса объектов на изображении.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При использовании подходов энокодер-декодер закодированная информация может быть лучше использована для получения итоговых карт признаков.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При использовании подходов энкодер-декодер нет необходимости в чрезмерном сжатие карт признаков.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При использовании подходов энкодер-декодер вычислительная сложность сети ниже, чем для других вариантов.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При использовании подходов энкодер-декодер можно выделить больше классов объектов в результирующих картах признаков.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38385" y="365125"/>
            <a:ext cx="11365907" cy="1325563"/>
          </a:xfrm>
        </p:spPr>
        <p:txBody>
          <a:bodyPr/>
          <a:lstStyle/>
          <a:p>
            <a:pPr>
              <a:defRPr/>
            </a:pPr>
            <a:r>
              <a:rPr lang="ru-RU"/>
              <a:t>Вопросы повышенной</a:t>
            </a:r>
            <a:r>
              <a:rPr lang="en-US"/>
              <a:t> </a:t>
            </a:r>
            <a:r>
              <a:rPr lang="ru-RU"/>
              <a:t>сложности</a:t>
            </a:r>
            <a:r>
              <a:rPr lang="en-US"/>
              <a:t> </a:t>
            </a:r>
            <a:r>
              <a:rPr lang="ru-RU"/>
              <a:t>или учебные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87263" y="1253330"/>
            <a:ext cx="10515600" cy="56046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1</a:t>
            </a:r>
            <a:endParaRPr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00755" y="1227692"/>
          <a:ext cx="11041166" cy="5529131"/>
        </p:xfrm>
        <a:graphic>
          <a:graphicData uri="http://schemas.openxmlformats.org/drawingml/2006/table">
            <a:tbl>
              <a:tblPr firstRow="1" firstCol="1" bandRow="1">
                <a:tableStyleId>{4C7E09BD-A804-3CB5-D084-A16EB8769F67}</a:tableStyleId>
              </a:tblPr>
              <a:tblGrid>
                <a:gridCol w="1662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085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FCN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defRPr/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85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SegNet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defRPr/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55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DeconvNet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defRPr/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85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200"/>
                        <a:t>UNet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  <a:defRPr/>
                      </a:pP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8" name="Рисунок 10"/>
          <p:cNvPicPr>
            <a:picLocks noChangeAspect="1" noChangeArrowheads="1"/>
          </p:cNvPicPr>
          <p:nvPr/>
        </p:nvPicPr>
        <p:blipFill>
          <a:blip r:embed="rId2"/>
          <a:srcRect b="35789"/>
          <a:stretch/>
        </p:blipFill>
        <p:spPr bwMode="auto">
          <a:xfrm>
            <a:off x="2725174" y="1402954"/>
            <a:ext cx="4429125" cy="209550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42686"/>
          <a:stretch/>
        </p:blipFill>
        <p:spPr bwMode="auto">
          <a:xfrm>
            <a:off x="6607533" y="2739230"/>
            <a:ext cx="4457700" cy="130492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6" name="Рисунок 4"/>
          <p:cNvPicPr>
            <a:picLocks noChangeAspect="1" noChangeArrowheads="1"/>
          </p:cNvPicPr>
          <p:nvPr/>
        </p:nvPicPr>
        <p:blipFill>
          <a:blip r:embed="rId4"/>
          <a:srcRect t="33151" b="13891"/>
          <a:stretch/>
        </p:blipFill>
        <p:spPr bwMode="auto">
          <a:xfrm>
            <a:off x="5909430" y="4044155"/>
            <a:ext cx="4438650" cy="117157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5" name="Рисунок 7"/>
          <p:cNvPicPr>
            <a:picLocks noChangeAspect="1" noChangeArrowheads="1"/>
          </p:cNvPicPr>
          <p:nvPr/>
        </p:nvPicPr>
        <p:blipFill>
          <a:blip r:embed="rId5"/>
          <a:srcRect t="13734"/>
          <a:stretch/>
        </p:blipFill>
        <p:spPr bwMode="auto">
          <a:xfrm>
            <a:off x="7656097" y="4583112"/>
            <a:ext cx="4019550" cy="2152650"/>
          </a:xfrm>
          <a:prstGeom prst="rect">
            <a:avLst/>
          </a:prstGeom>
          <a:solidFill>
            <a:srgbClr val="F2F2F2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Архитектура сегментации </a:t>
            </a:r>
            <a:r>
              <a:rPr lang="en-US" sz="4800" b="1" dirty="0" err="1">
                <a:solidFill>
                  <a:schemeClr val="bg1"/>
                </a:solidFill>
              </a:rPr>
              <a:t>DeconvNet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64022" y="1152075"/>
            <a:ext cx="10960693" cy="21477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400" dirty="0">
                <a:solidFill>
                  <a:schemeClr val="bg1"/>
                </a:solidFill>
              </a:rPr>
              <a:t>Основная идея: использование подхода </a:t>
            </a:r>
            <a:r>
              <a:rPr lang="ru-RU" sz="2400" dirty="0" err="1">
                <a:solidFill>
                  <a:schemeClr val="bg1"/>
                </a:solidFill>
              </a:rPr>
              <a:t>энкодер</a:t>
            </a:r>
            <a:r>
              <a:rPr lang="ru-RU" sz="2400" dirty="0">
                <a:solidFill>
                  <a:schemeClr val="bg1"/>
                </a:solidFill>
              </a:rPr>
              <a:t>-декодер для получения выходной карты признаков.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400" dirty="0">
                <a:solidFill>
                  <a:schemeClr val="bg1"/>
                </a:solidFill>
              </a:rPr>
              <a:t>Увеличение размеров карт при помощи </a:t>
            </a:r>
            <a:endParaRPr dirty="0"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 err="1">
                <a:solidFill>
                  <a:schemeClr val="bg1"/>
                </a:solidFill>
              </a:rPr>
              <a:t>unpooling</a:t>
            </a:r>
            <a:r>
              <a:rPr lang="ru-RU" dirty="0">
                <a:solidFill>
                  <a:schemeClr val="bg1"/>
                </a:solidFill>
              </a:rPr>
              <a:t> (обратный </a:t>
            </a:r>
            <a:r>
              <a:rPr lang="ru-RU" dirty="0" err="1">
                <a:solidFill>
                  <a:schemeClr val="bg1"/>
                </a:solidFill>
              </a:rPr>
              <a:t>пулинг</a:t>
            </a:r>
            <a:r>
              <a:rPr lang="ru-RU" dirty="0">
                <a:solidFill>
                  <a:schemeClr val="bg1"/>
                </a:solidFill>
              </a:rPr>
              <a:t>) </a:t>
            </a:r>
            <a:endParaRPr dirty="0"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bg1"/>
                </a:solidFill>
              </a:rPr>
              <a:t>обратная свертки </a:t>
            </a:r>
            <a:r>
              <a:rPr lang="en-US" dirty="0">
                <a:solidFill>
                  <a:schemeClr val="bg1"/>
                </a:solidFill>
              </a:rPr>
              <a:t> - с</a:t>
            </a:r>
            <a:r>
              <a:rPr lang="ru-RU" dirty="0">
                <a:solidFill>
                  <a:schemeClr val="bg1"/>
                </a:solidFill>
              </a:rPr>
              <a:t>сглаживание эффекта </a:t>
            </a:r>
            <a:r>
              <a:rPr lang="ru-RU" dirty="0" err="1">
                <a:solidFill>
                  <a:schemeClr val="bg1"/>
                </a:solidFill>
              </a:rPr>
              <a:t>unpooling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400" dirty="0">
                <a:solidFill>
                  <a:schemeClr val="bg1"/>
                </a:solidFill>
              </a:rPr>
              <a:t>Сегментация путем межканальной классификации по пикселям.</a:t>
            </a:r>
            <a:endParaRPr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59896" y="3299804"/>
            <a:ext cx="6636348" cy="3311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 bwMode="auto">
          <a:xfrm>
            <a:off x="564022" y="1152075"/>
            <a:ext cx="10366049" cy="72179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AutoShape 2" descr="Review: DeconvNet — Unpooling Layer (Semantic Segmentation) | by Sik-Ho  Tsang |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61048"/>
            <a:ext cx="5088295" cy="1728192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695400" y="5740501"/>
            <a:ext cx="2748324" cy="1116734"/>
            <a:chOff x="8226469" y="4635173"/>
            <a:chExt cx="1937342" cy="720186"/>
          </a:xfrm>
        </p:grpSpPr>
        <p:sp>
          <p:nvSpPr>
            <p:cNvPr id="10" name="Freeform 234">
              <a:extLst>
                <a:ext uri="{FF2B5EF4-FFF2-40B4-BE49-F238E27FC236}">
                  <a16:creationId xmlns:a16="http://schemas.microsoft.com/office/drawing/2014/main" id="{0529B9BF-F207-4F80-88CE-781A963ABD6A}"/>
                </a:ext>
              </a:extLst>
            </p:cNvPr>
            <p:cNvSpPr>
              <a:spLocks/>
            </p:cNvSpPr>
            <p:nvPr/>
          </p:nvSpPr>
          <p:spPr bwMode="auto">
            <a:xfrm rot="735370">
              <a:off x="9789146" y="5014502"/>
              <a:ext cx="103188" cy="68263"/>
            </a:xfrm>
            <a:custGeom>
              <a:avLst/>
              <a:gdLst>
                <a:gd name="T0" fmla="*/ 0 w 65"/>
                <a:gd name="T1" fmla="*/ 0 h 43"/>
                <a:gd name="T2" fmla="*/ 65 w 65"/>
                <a:gd name="T3" fmla="*/ 21 h 43"/>
                <a:gd name="T4" fmla="*/ 0 w 65"/>
                <a:gd name="T5" fmla="*/ 43 h 43"/>
                <a:gd name="T6" fmla="*/ 0 w 65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43">
                  <a:moveTo>
                    <a:pt x="0" y="0"/>
                  </a:moveTo>
                  <a:lnTo>
                    <a:pt x="65" y="21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2B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700">
                <a:solidFill>
                  <a:srgbClr val="0F2B5E"/>
                </a:solidFill>
                <a:latin typeface="Mont Regular" panose="00000700000000000000" pitchFamily="2" charset="0"/>
              </a:endParaRPr>
            </a:p>
          </p:txBody>
        </p:sp>
        <p:sp>
          <p:nvSpPr>
            <p:cNvPr id="11" name="Freeform 300">
              <a:extLst>
                <a:ext uri="{FF2B5EF4-FFF2-40B4-BE49-F238E27FC236}">
                  <a16:creationId xmlns:a16="http://schemas.microsoft.com/office/drawing/2014/main" id="{0B69CA8D-3F2E-470D-BE99-42072799C74C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9584924" y="5155882"/>
              <a:ext cx="577485" cy="45719"/>
            </a:xfrm>
            <a:custGeom>
              <a:avLst/>
              <a:gdLst>
                <a:gd name="T0" fmla="*/ 1775 w 1831"/>
                <a:gd name="T1" fmla="*/ 1153 h 1192"/>
                <a:gd name="T2" fmla="*/ 1828 w 1831"/>
                <a:gd name="T3" fmla="*/ 1188 h 1192"/>
                <a:gd name="T4" fmla="*/ 1696 w 1831"/>
                <a:gd name="T5" fmla="*/ 1112 h 1192"/>
                <a:gd name="T6" fmla="*/ 1745 w 1831"/>
                <a:gd name="T7" fmla="*/ 1124 h 1192"/>
                <a:gd name="T8" fmla="*/ 1656 w 1831"/>
                <a:gd name="T9" fmla="*/ 1085 h 1192"/>
                <a:gd name="T10" fmla="*/ 1624 w 1831"/>
                <a:gd name="T11" fmla="*/ 1046 h 1192"/>
                <a:gd name="T12" fmla="*/ 1656 w 1831"/>
                <a:gd name="T13" fmla="*/ 1085 h 1192"/>
                <a:gd name="T14" fmla="*/ 1533 w 1831"/>
                <a:gd name="T15" fmla="*/ 996 h 1192"/>
                <a:gd name="T16" fmla="*/ 1587 w 1831"/>
                <a:gd name="T17" fmla="*/ 1031 h 1192"/>
                <a:gd name="T18" fmla="*/ 1455 w 1831"/>
                <a:gd name="T19" fmla="*/ 955 h 1192"/>
                <a:gd name="T20" fmla="*/ 1504 w 1831"/>
                <a:gd name="T21" fmla="*/ 968 h 1192"/>
                <a:gd name="T22" fmla="*/ 1414 w 1831"/>
                <a:gd name="T23" fmla="*/ 929 h 1192"/>
                <a:gd name="T24" fmla="*/ 1383 w 1831"/>
                <a:gd name="T25" fmla="*/ 889 h 1192"/>
                <a:gd name="T26" fmla="*/ 1414 w 1831"/>
                <a:gd name="T27" fmla="*/ 929 h 1192"/>
                <a:gd name="T28" fmla="*/ 1291 w 1831"/>
                <a:gd name="T29" fmla="*/ 840 h 1192"/>
                <a:gd name="T30" fmla="*/ 1345 w 1831"/>
                <a:gd name="T31" fmla="*/ 874 h 1192"/>
                <a:gd name="T32" fmla="*/ 1213 w 1831"/>
                <a:gd name="T33" fmla="*/ 798 h 1192"/>
                <a:gd name="T34" fmla="*/ 1262 w 1831"/>
                <a:gd name="T35" fmla="*/ 811 h 1192"/>
                <a:gd name="T36" fmla="*/ 1173 w 1831"/>
                <a:gd name="T37" fmla="*/ 772 h 1192"/>
                <a:gd name="T38" fmla="*/ 1141 w 1831"/>
                <a:gd name="T39" fmla="*/ 733 h 1192"/>
                <a:gd name="T40" fmla="*/ 1173 w 1831"/>
                <a:gd name="T41" fmla="*/ 772 h 1192"/>
                <a:gd name="T42" fmla="*/ 1049 w 1831"/>
                <a:gd name="T43" fmla="*/ 683 h 1192"/>
                <a:gd name="T44" fmla="*/ 1103 w 1831"/>
                <a:gd name="T45" fmla="*/ 718 h 1192"/>
                <a:gd name="T46" fmla="*/ 971 w 1831"/>
                <a:gd name="T47" fmla="*/ 642 h 1192"/>
                <a:gd name="T48" fmla="*/ 1020 w 1831"/>
                <a:gd name="T49" fmla="*/ 655 h 1192"/>
                <a:gd name="T50" fmla="*/ 931 w 1831"/>
                <a:gd name="T51" fmla="*/ 616 h 1192"/>
                <a:gd name="T52" fmla="*/ 899 w 1831"/>
                <a:gd name="T53" fmla="*/ 576 h 1192"/>
                <a:gd name="T54" fmla="*/ 931 w 1831"/>
                <a:gd name="T55" fmla="*/ 616 h 1192"/>
                <a:gd name="T56" fmla="*/ 808 w 1831"/>
                <a:gd name="T57" fmla="*/ 526 h 1192"/>
                <a:gd name="T58" fmla="*/ 861 w 1831"/>
                <a:gd name="T59" fmla="*/ 561 h 1192"/>
                <a:gd name="T60" fmla="*/ 729 w 1831"/>
                <a:gd name="T61" fmla="*/ 485 h 1192"/>
                <a:gd name="T62" fmla="*/ 778 w 1831"/>
                <a:gd name="T63" fmla="*/ 498 h 1192"/>
                <a:gd name="T64" fmla="*/ 689 w 1831"/>
                <a:gd name="T65" fmla="*/ 459 h 1192"/>
                <a:gd name="T66" fmla="*/ 658 w 1831"/>
                <a:gd name="T67" fmla="*/ 420 h 1192"/>
                <a:gd name="T68" fmla="*/ 689 w 1831"/>
                <a:gd name="T69" fmla="*/ 459 h 1192"/>
                <a:gd name="T70" fmla="*/ 566 w 1831"/>
                <a:gd name="T71" fmla="*/ 370 h 1192"/>
                <a:gd name="T72" fmla="*/ 620 w 1831"/>
                <a:gd name="T73" fmla="*/ 405 h 1192"/>
                <a:gd name="T74" fmla="*/ 488 w 1831"/>
                <a:gd name="T75" fmla="*/ 329 h 1192"/>
                <a:gd name="T76" fmla="*/ 537 w 1831"/>
                <a:gd name="T77" fmla="*/ 341 h 1192"/>
                <a:gd name="T78" fmla="*/ 447 w 1831"/>
                <a:gd name="T79" fmla="*/ 303 h 1192"/>
                <a:gd name="T80" fmla="*/ 416 w 1831"/>
                <a:gd name="T81" fmla="*/ 263 h 1192"/>
                <a:gd name="T82" fmla="*/ 447 w 1831"/>
                <a:gd name="T83" fmla="*/ 303 h 1192"/>
                <a:gd name="T84" fmla="*/ 324 w 1831"/>
                <a:gd name="T85" fmla="*/ 213 h 1192"/>
                <a:gd name="T86" fmla="*/ 378 w 1831"/>
                <a:gd name="T87" fmla="*/ 248 h 1192"/>
                <a:gd name="T88" fmla="*/ 246 w 1831"/>
                <a:gd name="T89" fmla="*/ 172 h 1192"/>
                <a:gd name="T90" fmla="*/ 295 w 1831"/>
                <a:gd name="T91" fmla="*/ 185 h 1192"/>
                <a:gd name="T92" fmla="*/ 206 w 1831"/>
                <a:gd name="T93" fmla="*/ 146 h 1192"/>
                <a:gd name="T94" fmla="*/ 174 w 1831"/>
                <a:gd name="T95" fmla="*/ 107 h 1192"/>
                <a:gd name="T96" fmla="*/ 206 w 1831"/>
                <a:gd name="T97" fmla="*/ 146 h 1192"/>
                <a:gd name="T98" fmla="*/ 82 w 1831"/>
                <a:gd name="T99" fmla="*/ 57 h 1192"/>
                <a:gd name="T100" fmla="*/ 136 w 1831"/>
                <a:gd name="T101" fmla="*/ 92 h 1192"/>
                <a:gd name="T102" fmla="*/ 4 w 1831"/>
                <a:gd name="T103" fmla="*/ 16 h 1192"/>
                <a:gd name="T104" fmla="*/ 53 w 1831"/>
                <a:gd name="T105" fmla="*/ 28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31" h="1192">
                  <a:moveTo>
                    <a:pt x="1817" y="1190"/>
                  </a:moveTo>
                  <a:lnTo>
                    <a:pt x="1777" y="1164"/>
                  </a:lnTo>
                  <a:cubicBezTo>
                    <a:pt x="1773" y="1161"/>
                    <a:pt x="1772" y="1156"/>
                    <a:pt x="1775" y="1153"/>
                  </a:cubicBezTo>
                  <a:cubicBezTo>
                    <a:pt x="1777" y="1149"/>
                    <a:pt x="1782" y="1148"/>
                    <a:pt x="1786" y="1150"/>
                  </a:cubicBezTo>
                  <a:lnTo>
                    <a:pt x="1826" y="1176"/>
                  </a:lnTo>
                  <a:cubicBezTo>
                    <a:pt x="1830" y="1179"/>
                    <a:pt x="1831" y="1184"/>
                    <a:pt x="1828" y="1188"/>
                  </a:cubicBezTo>
                  <a:cubicBezTo>
                    <a:pt x="1826" y="1191"/>
                    <a:pt x="1821" y="1192"/>
                    <a:pt x="1817" y="1190"/>
                  </a:cubicBezTo>
                  <a:close/>
                  <a:moveTo>
                    <a:pt x="1737" y="1138"/>
                  </a:moveTo>
                  <a:lnTo>
                    <a:pt x="1696" y="1112"/>
                  </a:lnTo>
                  <a:cubicBezTo>
                    <a:pt x="1693" y="1109"/>
                    <a:pt x="1692" y="1104"/>
                    <a:pt x="1694" y="1101"/>
                  </a:cubicBezTo>
                  <a:cubicBezTo>
                    <a:pt x="1696" y="1097"/>
                    <a:pt x="1701" y="1096"/>
                    <a:pt x="1705" y="1098"/>
                  </a:cubicBezTo>
                  <a:lnTo>
                    <a:pt x="1745" y="1124"/>
                  </a:lnTo>
                  <a:cubicBezTo>
                    <a:pt x="1749" y="1127"/>
                    <a:pt x="1750" y="1132"/>
                    <a:pt x="1748" y="1135"/>
                  </a:cubicBezTo>
                  <a:cubicBezTo>
                    <a:pt x="1745" y="1139"/>
                    <a:pt x="1740" y="1140"/>
                    <a:pt x="1737" y="1138"/>
                  </a:cubicBezTo>
                  <a:close/>
                  <a:moveTo>
                    <a:pt x="1656" y="1085"/>
                  </a:moveTo>
                  <a:lnTo>
                    <a:pt x="1616" y="1059"/>
                  </a:lnTo>
                  <a:cubicBezTo>
                    <a:pt x="1612" y="1057"/>
                    <a:pt x="1611" y="1052"/>
                    <a:pt x="1613" y="1048"/>
                  </a:cubicBezTo>
                  <a:cubicBezTo>
                    <a:pt x="1616" y="1045"/>
                    <a:pt x="1621" y="1044"/>
                    <a:pt x="1624" y="1046"/>
                  </a:cubicBezTo>
                  <a:lnTo>
                    <a:pt x="1665" y="1072"/>
                  </a:lnTo>
                  <a:cubicBezTo>
                    <a:pt x="1668" y="1074"/>
                    <a:pt x="1670" y="1079"/>
                    <a:pt x="1667" y="1083"/>
                  </a:cubicBezTo>
                  <a:cubicBezTo>
                    <a:pt x="1665" y="1087"/>
                    <a:pt x="1660" y="1088"/>
                    <a:pt x="1656" y="1085"/>
                  </a:cubicBezTo>
                  <a:close/>
                  <a:moveTo>
                    <a:pt x="1575" y="1033"/>
                  </a:moveTo>
                  <a:lnTo>
                    <a:pt x="1535" y="1007"/>
                  </a:lnTo>
                  <a:cubicBezTo>
                    <a:pt x="1531" y="1005"/>
                    <a:pt x="1530" y="1000"/>
                    <a:pt x="1533" y="996"/>
                  </a:cubicBezTo>
                  <a:cubicBezTo>
                    <a:pt x="1535" y="992"/>
                    <a:pt x="1540" y="991"/>
                    <a:pt x="1544" y="994"/>
                  </a:cubicBezTo>
                  <a:lnTo>
                    <a:pt x="1584" y="1020"/>
                  </a:lnTo>
                  <a:cubicBezTo>
                    <a:pt x="1588" y="1022"/>
                    <a:pt x="1589" y="1027"/>
                    <a:pt x="1587" y="1031"/>
                  </a:cubicBezTo>
                  <a:cubicBezTo>
                    <a:pt x="1584" y="1035"/>
                    <a:pt x="1579" y="1036"/>
                    <a:pt x="1575" y="1033"/>
                  </a:cubicBezTo>
                  <a:close/>
                  <a:moveTo>
                    <a:pt x="1495" y="981"/>
                  </a:moveTo>
                  <a:lnTo>
                    <a:pt x="1455" y="955"/>
                  </a:lnTo>
                  <a:cubicBezTo>
                    <a:pt x="1451" y="953"/>
                    <a:pt x="1450" y="948"/>
                    <a:pt x="1452" y="944"/>
                  </a:cubicBezTo>
                  <a:cubicBezTo>
                    <a:pt x="1455" y="940"/>
                    <a:pt x="1460" y="939"/>
                    <a:pt x="1463" y="942"/>
                  </a:cubicBezTo>
                  <a:lnTo>
                    <a:pt x="1504" y="968"/>
                  </a:lnTo>
                  <a:cubicBezTo>
                    <a:pt x="1507" y="970"/>
                    <a:pt x="1508" y="975"/>
                    <a:pt x="1506" y="979"/>
                  </a:cubicBezTo>
                  <a:cubicBezTo>
                    <a:pt x="1504" y="982"/>
                    <a:pt x="1499" y="984"/>
                    <a:pt x="1495" y="981"/>
                  </a:cubicBezTo>
                  <a:close/>
                  <a:moveTo>
                    <a:pt x="1414" y="929"/>
                  </a:moveTo>
                  <a:lnTo>
                    <a:pt x="1374" y="903"/>
                  </a:lnTo>
                  <a:cubicBezTo>
                    <a:pt x="1370" y="900"/>
                    <a:pt x="1369" y="895"/>
                    <a:pt x="1372" y="892"/>
                  </a:cubicBezTo>
                  <a:cubicBezTo>
                    <a:pt x="1374" y="888"/>
                    <a:pt x="1379" y="887"/>
                    <a:pt x="1383" y="889"/>
                  </a:cubicBezTo>
                  <a:lnTo>
                    <a:pt x="1423" y="915"/>
                  </a:lnTo>
                  <a:cubicBezTo>
                    <a:pt x="1427" y="918"/>
                    <a:pt x="1428" y="923"/>
                    <a:pt x="1425" y="927"/>
                  </a:cubicBezTo>
                  <a:cubicBezTo>
                    <a:pt x="1423" y="930"/>
                    <a:pt x="1418" y="931"/>
                    <a:pt x="1414" y="929"/>
                  </a:cubicBezTo>
                  <a:close/>
                  <a:moveTo>
                    <a:pt x="1334" y="877"/>
                  </a:moveTo>
                  <a:lnTo>
                    <a:pt x="1293" y="851"/>
                  </a:lnTo>
                  <a:cubicBezTo>
                    <a:pt x="1290" y="848"/>
                    <a:pt x="1289" y="843"/>
                    <a:pt x="1291" y="840"/>
                  </a:cubicBezTo>
                  <a:cubicBezTo>
                    <a:pt x="1294" y="836"/>
                    <a:pt x="1298" y="835"/>
                    <a:pt x="1302" y="837"/>
                  </a:cubicBezTo>
                  <a:lnTo>
                    <a:pt x="1342" y="863"/>
                  </a:lnTo>
                  <a:cubicBezTo>
                    <a:pt x="1346" y="866"/>
                    <a:pt x="1347" y="871"/>
                    <a:pt x="1345" y="874"/>
                  </a:cubicBezTo>
                  <a:cubicBezTo>
                    <a:pt x="1342" y="878"/>
                    <a:pt x="1337" y="879"/>
                    <a:pt x="1334" y="877"/>
                  </a:cubicBezTo>
                  <a:close/>
                  <a:moveTo>
                    <a:pt x="1253" y="825"/>
                  </a:moveTo>
                  <a:lnTo>
                    <a:pt x="1213" y="798"/>
                  </a:lnTo>
                  <a:cubicBezTo>
                    <a:pt x="1209" y="796"/>
                    <a:pt x="1208" y="791"/>
                    <a:pt x="1211" y="787"/>
                  </a:cubicBezTo>
                  <a:cubicBezTo>
                    <a:pt x="1213" y="784"/>
                    <a:pt x="1218" y="783"/>
                    <a:pt x="1222" y="785"/>
                  </a:cubicBezTo>
                  <a:lnTo>
                    <a:pt x="1262" y="811"/>
                  </a:lnTo>
                  <a:cubicBezTo>
                    <a:pt x="1266" y="814"/>
                    <a:pt x="1267" y="818"/>
                    <a:pt x="1264" y="822"/>
                  </a:cubicBezTo>
                  <a:cubicBezTo>
                    <a:pt x="1262" y="826"/>
                    <a:pt x="1257" y="827"/>
                    <a:pt x="1253" y="825"/>
                  </a:cubicBezTo>
                  <a:close/>
                  <a:moveTo>
                    <a:pt x="1173" y="772"/>
                  </a:moveTo>
                  <a:lnTo>
                    <a:pt x="1132" y="746"/>
                  </a:lnTo>
                  <a:cubicBezTo>
                    <a:pt x="1129" y="744"/>
                    <a:pt x="1128" y="739"/>
                    <a:pt x="1130" y="735"/>
                  </a:cubicBezTo>
                  <a:cubicBezTo>
                    <a:pt x="1132" y="731"/>
                    <a:pt x="1137" y="730"/>
                    <a:pt x="1141" y="733"/>
                  </a:cubicBezTo>
                  <a:lnTo>
                    <a:pt x="1181" y="759"/>
                  </a:lnTo>
                  <a:cubicBezTo>
                    <a:pt x="1185" y="761"/>
                    <a:pt x="1186" y="766"/>
                    <a:pt x="1184" y="770"/>
                  </a:cubicBezTo>
                  <a:cubicBezTo>
                    <a:pt x="1181" y="774"/>
                    <a:pt x="1176" y="775"/>
                    <a:pt x="1173" y="772"/>
                  </a:cubicBezTo>
                  <a:close/>
                  <a:moveTo>
                    <a:pt x="1092" y="720"/>
                  </a:moveTo>
                  <a:lnTo>
                    <a:pt x="1052" y="694"/>
                  </a:lnTo>
                  <a:cubicBezTo>
                    <a:pt x="1048" y="692"/>
                    <a:pt x="1047" y="687"/>
                    <a:pt x="1049" y="683"/>
                  </a:cubicBezTo>
                  <a:cubicBezTo>
                    <a:pt x="1052" y="679"/>
                    <a:pt x="1057" y="678"/>
                    <a:pt x="1060" y="681"/>
                  </a:cubicBezTo>
                  <a:lnTo>
                    <a:pt x="1101" y="707"/>
                  </a:lnTo>
                  <a:cubicBezTo>
                    <a:pt x="1104" y="709"/>
                    <a:pt x="1106" y="714"/>
                    <a:pt x="1103" y="718"/>
                  </a:cubicBezTo>
                  <a:cubicBezTo>
                    <a:pt x="1101" y="722"/>
                    <a:pt x="1096" y="723"/>
                    <a:pt x="1092" y="720"/>
                  </a:cubicBezTo>
                  <a:close/>
                  <a:moveTo>
                    <a:pt x="1011" y="668"/>
                  </a:moveTo>
                  <a:lnTo>
                    <a:pt x="971" y="642"/>
                  </a:lnTo>
                  <a:cubicBezTo>
                    <a:pt x="967" y="639"/>
                    <a:pt x="966" y="635"/>
                    <a:pt x="969" y="631"/>
                  </a:cubicBezTo>
                  <a:cubicBezTo>
                    <a:pt x="971" y="627"/>
                    <a:pt x="976" y="626"/>
                    <a:pt x="980" y="628"/>
                  </a:cubicBezTo>
                  <a:lnTo>
                    <a:pt x="1020" y="655"/>
                  </a:lnTo>
                  <a:cubicBezTo>
                    <a:pt x="1024" y="657"/>
                    <a:pt x="1025" y="662"/>
                    <a:pt x="1023" y="666"/>
                  </a:cubicBezTo>
                  <a:cubicBezTo>
                    <a:pt x="1020" y="669"/>
                    <a:pt x="1015" y="670"/>
                    <a:pt x="1011" y="668"/>
                  </a:cubicBezTo>
                  <a:close/>
                  <a:moveTo>
                    <a:pt x="931" y="616"/>
                  </a:moveTo>
                  <a:lnTo>
                    <a:pt x="891" y="590"/>
                  </a:lnTo>
                  <a:cubicBezTo>
                    <a:pt x="887" y="587"/>
                    <a:pt x="886" y="582"/>
                    <a:pt x="888" y="579"/>
                  </a:cubicBezTo>
                  <a:cubicBezTo>
                    <a:pt x="891" y="575"/>
                    <a:pt x="896" y="574"/>
                    <a:pt x="899" y="576"/>
                  </a:cubicBezTo>
                  <a:lnTo>
                    <a:pt x="940" y="602"/>
                  </a:lnTo>
                  <a:cubicBezTo>
                    <a:pt x="943" y="605"/>
                    <a:pt x="944" y="610"/>
                    <a:pt x="942" y="613"/>
                  </a:cubicBezTo>
                  <a:cubicBezTo>
                    <a:pt x="940" y="617"/>
                    <a:pt x="935" y="618"/>
                    <a:pt x="931" y="616"/>
                  </a:cubicBezTo>
                  <a:close/>
                  <a:moveTo>
                    <a:pt x="850" y="564"/>
                  </a:moveTo>
                  <a:lnTo>
                    <a:pt x="810" y="538"/>
                  </a:lnTo>
                  <a:cubicBezTo>
                    <a:pt x="806" y="535"/>
                    <a:pt x="805" y="530"/>
                    <a:pt x="808" y="526"/>
                  </a:cubicBezTo>
                  <a:cubicBezTo>
                    <a:pt x="810" y="523"/>
                    <a:pt x="815" y="522"/>
                    <a:pt x="819" y="524"/>
                  </a:cubicBezTo>
                  <a:lnTo>
                    <a:pt x="859" y="550"/>
                  </a:lnTo>
                  <a:cubicBezTo>
                    <a:pt x="863" y="553"/>
                    <a:pt x="864" y="558"/>
                    <a:pt x="861" y="561"/>
                  </a:cubicBezTo>
                  <a:cubicBezTo>
                    <a:pt x="859" y="565"/>
                    <a:pt x="854" y="566"/>
                    <a:pt x="850" y="564"/>
                  </a:cubicBezTo>
                  <a:close/>
                  <a:moveTo>
                    <a:pt x="770" y="511"/>
                  </a:moveTo>
                  <a:lnTo>
                    <a:pt x="729" y="485"/>
                  </a:lnTo>
                  <a:cubicBezTo>
                    <a:pt x="726" y="483"/>
                    <a:pt x="725" y="478"/>
                    <a:pt x="727" y="474"/>
                  </a:cubicBezTo>
                  <a:cubicBezTo>
                    <a:pt x="729" y="471"/>
                    <a:pt x="734" y="469"/>
                    <a:pt x="738" y="472"/>
                  </a:cubicBezTo>
                  <a:lnTo>
                    <a:pt x="778" y="498"/>
                  </a:lnTo>
                  <a:cubicBezTo>
                    <a:pt x="782" y="500"/>
                    <a:pt x="783" y="505"/>
                    <a:pt x="781" y="509"/>
                  </a:cubicBezTo>
                  <a:cubicBezTo>
                    <a:pt x="778" y="513"/>
                    <a:pt x="773" y="514"/>
                    <a:pt x="770" y="511"/>
                  </a:cubicBezTo>
                  <a:close/>
                  <a:moveTo>
                    <a:pt x="689" y="459"/>
                  </a:moveTo>
                  <a:lnTo>
                    <a:pt x="649" y="433"/>
                  </a:lnTo>
                  <a:cubicBezTo>
                    <a:pt x="645" y="431"/>
                    <a:pt x="644" y="426"/>
                    <a:pt x="647" y="422"/>
                  </a:cubicBezTo>
                  <a:cubicBezTo>
                    <a:pt x="649" y="418"/>
                    <a:pt x="654" y="417"/>
                    <a:pt x="658" y="420"/>
                  </a:cubicBezTo>
                  <a:lnTo>
                    <a:pt x="698" y="446"/>
                  </a:lnTo>
                  <a:cubicBezTo>
                    <a:pt x="702" y="448"/>
                    <a:pt x="703" y="453"/>
                    <a:pt x="700" y="457"/>
                  </a:cubicBezTo>
                  <a:cubicBezTo>
                    <a:pt x="698" y="461"/>
                    <a:pt x="693" y="462"/>
                    <a:pt x="689" y="459"/>
                  </a:cubicBezTo>
                  <a:close/>
                  <a:moveTo>
                    <a:pt x="609" y="407"/>
                  </a:moveTo>
                  <a:lnTo>
                    <a:pt x="568" y="381"/>
                  </a:lnTo>
                  <a:cubicBezTo>
                    <a:pt x="565" y="379"/>
                    <a:pt x="564" y="374"/>
                    <a:pt x="566" y="370"/>
                  </a:cubicBezTo>
                  <a:cubicBezTo>
                    <a:pt x="568" y="366"/>
                    <a:pt x="573" y="365"/>
                    <a:pt x="577" y="368"/>
                  </a:cubicBezTo>
                  <a:lnTo>
                    <a:pt x="617" y="394"/>
                  </a:lnTo>
                  <a:cubicBezTo>
                    <a:pt x="621" y="396"/>
                    <a:pt x="622" y="401"/>
                    <a:pt x="620" y="405"/>
                  </a:cubicBezTo>
                  <a:cubicBezTo>
                    <a:pt x="617" y="408"/>
                    <a:pt x="612" y="409"/>
                    <a:pt x="609" y="407"/>
                  </a:cubicBezTo>
                  <a:close/>
                  <a:moveTo>
                    <a:pt x="528" y="355"/>
                  </a:moveTo>
                  <a:lnTo>
                    <a:pt x="488" y="329"/>
                  </a:lnTo>
                  <a:cubicBezTo>
                    <a:pt x="484" y="326"/>
                    <a:pt x="483" y="321"/>
                    <a:pt x="485" y="318"/>
                  </a:cubicBezTo>
                  <a:cubicBezTo>
                    <a:pt x="488" y="314"/>
                    <a:pt x="493" y="313"/>
                    <a:pt x="496" y="315"/>
                  </a:cubicBezTo>
                  <a:lnTo>
                    <a:pt x="537" y="341"/>
                  </a:lnTo>
                  <a:cubicBezTo>
                    <a:pt x="540" y="344"/>
                    <a:pt x="541" y="349"/>
                    <a:pt x="539" y="352"/>
                  </a:cubicBezTo>
                  <a:cubicBezTo>
                    <a:pt x="537" y="356"/>
                    <a:pt x="532" y="357"/>
                    <a:pt x="528" y="355"/>
                  </a:cubicBezTo>
                  <a:close/>
                  <a:moveTo>
                    <a:pt x="447" y="303"/>
                  </a:moveTo>
                  <a:lnTo>
                    <a:pt x="407" y="277"/>
                  </a:lnTo>
                  <a:cubicBezTo>
                    <a:pt x="403" y="274"/>
                    <a:pt x="402" y="269"/>
                    <a:pt x="405" y="266"/>
                  </a:cubicBezTo>
                  <a:cubicBezTo>
                    <a:pt x="407" y="262"/>
                    <a:pt x="412" y="261"/>
                    <a:pt x="416" y="263"/>
                  </a:cubicBezTo>
                  <a:lnTo>
                    <a:pt x="456" y="289"/>
                  </a:lnTo>
                  <a:cubicBezTo>
                    <a:pt x="460" y="292"/>
                    <a:pt x="461" y="297"/>
                    <a:pt x="459" y="300"/>
                  </a:cubicBezTo>
                  <a:cubicBezTo>
                    <a:pt x="456" y="304"/>
                    <a:pt x="451" y="305"/>
                    <a:pt x="447" y="303"/>
                  </a:cubicBezTo>
                  <a:close/>
                  <a:moveTo>
                    <a:pt x="367" y="250"/>
                  </a:moveTo>
                  <a:lnTo>
                    <a:pt x="327" y="224"/>
                  </a:lnTo>
                  <a:cubicBezTo>
                    <a:pt x="323" y="222"/>
                    <a:pt x="322" y="217"/>
                    <a:pt x="324" y="213"/>
                  </a:cubicBezTo>
                  <a:cubicBezTo>
                    <a:pt x="327" y="210"/>
                    <a:pt x="332" y="209"/>
                    <a:pt x="335" y="211"/>
                  </a:cubicBezTo>
                  <a:lnTo>
                    <a:pt x="376" y="237"/>
                  </a:lnTo>
                  <a:cubicBezTo>
                    <a:pt x="379" y="239"/>
                    <a:pt x="380" y="244"/>
                    <a:pt x="378" y="248"/>
                  </a:cubicBezTo>
                  <a:cubicBezTo>
                    <a:pt x="376" y="252"/>
                    <a:pt x="371" y="253"/>
                    <a:pt x="367" y="250"/>
                  </a:cubicBezTo>
                  <a:close/>
                  <a:moveTo>
                    <a:pt x="286" y="198"/>
                  </a:moveTo>
                  <a:lnTo>
                    <a:pt x="246" y="172"/>
                  </a:lnTo>
                  <a:cubicBezTo>
                    <a:pt x="242" y="170"/>
                    <a:pt x="241" y="165"/>
                    <a:pt x="244" y="161"/>
                  </a:cubicBezTo>
                  <a:cubicBezTo>
                    <a:pt x="246" y="157"/>
                    <a:pt x="251" y="156"/>
                    <a:pt x="255" y="159"/>
                  </a:cubicBezTo>
                  <a:lnTo>
                    <a:pt x="295" y="185"/>
                  </a:lnTo>
                  <a:cubicBezTo>
                    <a:pt x="299" y="187"/>
                    <a:pt x="300" y="192"/>
                    <a:pt x="297" y="196"/>
                  </a:cubicBezTo>
                  <a:cubicBezTo>
                    <a:pt x="295" y="200"/>
                    <a:pt x="290" y="201"/>
                    <a:pt x="286" y="198"/>
                  </a:cubicBezTo>
                  <a:close/>
                  <a:moveTo>
                    <a:pt x="206" y="146"/>
                  </a:moveTo>
                  <a:lnTo>
                    <a:pt x="165" y="120"/>
                  </a:lnTo>
                  <a:cubicBezTo>
                    <a:pt x="162" y="118"/>
                    <a:pt x="161" y="113"/>
                    <a:pt x="163" y="109"/>
                  </a:cubicBezTo>
                  <a:cubicBezTo>
                    <a:pt x="165" y="105"/>
                    <a:pt x="170" y="104"/>
                    <a:pt x="174" y="107"/>
                  </a:cubicBezTo>
                  <a:lnTo>
                    <a:pt x="214" y="133"/>
                  </a:lnTo>
                  <a:cubicBezTo>
                    <a:pt x="218" y="135"/>
                    <a:pt x="219" y="140"/>
                    <a:pt x="217" y="144"/>
                  </a:cubicBezTo>
                  <a:cubicBezTo>
                    <a:pt x="214" y="147"/>
                    <a:pt x="209" y="149"/>
                    <a:pt x="206" y="146"/>
                  </a:cubicBezTo>
                  <a:close/>
                  <a:moveTo>
                    <a:pt x="125" y="94"/>
                  </a:moveTo>
                  <a:lnTo>
                    <a:pt x="85" y="68"/>
                  </a:lnTo>
                  <a:cubicBezTo>
                    <a:pt x="81" y="65"/>
                    <a:pt x="80" y="60"/>
                    <a:pt x="82" y="57"/>
                  </a:cubicBezTo>
                  <a:cubicBezTo>
                    <a:pt x="85" y="53"/>
                    <a:pt x="90" y="52"/>
                    <a:pt x="94" y="54"/>
                  </a:cubicBezTo>
                  <a:lnTo>
                    <a:pt x="134" y="80"/>
                  </a:lnTo>
                  <a:cubicBezTo>
                    <a:pt x="138" y="83"/>
                    <a:pt x="139" y="88"/>
                    <a:pt x="136" y="92"/>
                  </a:cubicBezTo>
                  <a:cubicBezTo>
                    <a:pt x="134" y="95"/>
                    <a:pt x="129" y="96"/>
                    <a:pt x="125" y="94"/>
                  </a:cubicBezTo>
                  <a:close/>
                  <a:moveTo>
                    <a:pt x="45" y="42"/>
                  </a:moveTo>
                  <a:lnTo>
                    <a:pt x="4" y="16"/>
                  </a:lnTo>
                  <a:cubicBezTo>
                    <a:pt x="1" y="13"/>
                    <a:pt x="0" y="8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lnTo>
                    <a:pt x="53" y="28"/>
                  </a:lnTo>
                  <a:cubicBezTo>
                    <a:pt x="57" y="31"/>
                    <a:pt x="58" y="36"/>
                    <a:pt x="56" y="39"/>
                  </a:cubicBezTo>
                  <a:cubicBezTo>
                    <a:pt x="53" y="43"/>
                    <a:pt x="48" y="44"/>
                    <a:pt x="45" y="42"/>
                  </a:cubicBezTo>
                  <a:close/>
                </a:path>
              </a:pathLst>
            </a:custGeom>
            <a:solidFill>
              <a:srgbClr val="002060"/>
            </a:solidFill>
            <a:ln w="0" cap="flat">
              <a:solidFill>
                <a:srgbClr val="0F2B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263">
              <a:extLst>
                <a:ext uri="{FF2B5EF4-FFF2-40B4-BE49-F238E27FC236}">
                  <a16:creationId xmlns:a16="http://schemas.microsoft.com/office/drawing/2014/main" id="{F38D6F4A-2774-48D3-BD8F-A47C7CC4B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9272" y="4635173"/>
              <a:ext cx="280448" cy="478164"/>
            </a:xfrm>
            <a:custGeom>
              <a:avLst/>
              <a:gdLst>
                <a:gd name="T0" fmla="*/ 0 w 400"/>
                <a:gd name="T1" fmla="*/ 227 h 682"/>
                <a:gd name="T2" fmla="*/ 0 w 400"/>
                <a:gd name="T3" fmla="*/ 682 h 682"/>
                <a:gd name="T4" fmla="*/ 400 w 400"/>
                <a:gd name="T5" fmla="*/ 451 h 682"/>
                <a:gd name="T6" fmla="*/ 398 w 400"/>
                <a:gd name="T7" fmla="*/ 0 h 682"/>
                <a:gd name="T8" fmla="*/ 0 w 400"/>
                <a:gd name="T9" fmla="*/ 227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82">
                  <a:moveTo>
                    <a:pt x="0" y="227"/>
                  </a:moveTo>
                  <a:lnTo>
                    <a:pt x="0" y="682"/>
                  </a:lnTo>
                  <a:lnTo>
                    <a:pt x="400" y="451"/>
                  </a:lnTo>
                  <a:lnTo>
                    <a:pt x="398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CCD2D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265">
              <a:extLst>
                <a:ext uri="{FF2B5EF4-FFF2-40B4-BE49-F238E27FC236}">
                  <a16:creationId xmlns:a16="http://schemas.microsoft.com/office/drawing/2014/main" id="{2D0D045B-047A-4F40-A249-33AE2D0D6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68094" y="4714399"/>
              <a:ext cx="0" cy="314102"/>
            </a:xfrm>
            <a:prstGeom prst="line">
              <a:avLst/>
            </a:prstGeom>
            <a:noFill/>
            <a:ln w="9525" cap="rnd">
              <a:solidFill>
                <a:srgbClr val="0F2B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266">
              <a:extLst>
                <a:ext uri="{FF2B5EF4-FFF2-40B4-BE49-F238E27FC236}">
                  <a16:creationId xmlns:a16="http://schemas.microsoft.com/office/drawing/2014/main" id="{6148A561-4AC5-4B42-B464-E3F4B22AC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9272" y="4791522"/>
              <a:ext cx="281850" cy="162660"/>
            </a:xfrm>
            <a:prstGeom prst="line">
              <a:avLst/>
            </a:prstGeom>
            <a:noFill/>
            <a:ln w="9525" cap="rnd">
              <a:solidFill>
                <a:srgbClr val="0F2B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299">
              <a:extLst>
                <a:ext uri="{FF2B5EF4-FFF2-40B4-BE49-F238E27FC236}">
                  <a16:creationId xmlns:a16="http://schemas.microsoft.com/office/drawing/2014/main" id="{31D95D39-2177-42C5-876B-AD2D356E0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7169" y="5111233"/>
              <a:ext cx="639422" cy="68009"/>
            </a:xfrm>
            <a:custGeom>
              <a:avLst/>
              <a:gdLst>
                <a:gd name="T0" fmla="*/ 2362 w 2426"/>
                <a:gd name="T1" fmla="*/ 245 h 259"/>
                <a:gd name="T2" fmla="*/ 2425 w 2426"/>
                <a:gd name="T3" fmla="*/ 251 h 259"/>
                <a:gd name="T4" fmla="*/ 2273 w 2426"/>
                <a:gd name="T5" fmla="*/ 244 h 259"/>
                <a:gd name="T6" fmla="*/ 2323 w 2426"/>
                <a:gd name="T7" fmla="*/ 233 h 259"/>
                <a:gd name="T8" fmla="*/ 2226 w 2426"/>
                <a:gd name="T9" fmla="*/ 239 h 259"/>
                <a:gd name="T10" fmla="*/ 2179 w 2426"/>
                <a:gd name="T11" fmla="*/ 218 h 259"/>
                <a:gd name="T12" fmla="*/ 2226 w 2426"/>
                <a:gd name="T13" fmla="*/ 239 h 259"/>
                <a:gd name="T14" fmla="*/ 2075 w 2426"/>
                <a:gd name="T15" fmla="*/ 216 h 259"/>
                <a:gd name="T16" fmla="*/ 2139 w 2426"/>
                <a:gd name="T17" fmla="*/ 222 h 259"/>
                <a:gd name="T18" fmla="*/ 1987 w 2426"/>
                <a:gd name="T19" fmla="*/ 215 h 259"/>
                <a:gd name="T20" fmla="*/ 2036 w 2426"/>
                <a:gd name="T21" fmla="*/ 204 h 259"/>
                <a:gd name="T22" fmla="*/ 1939 w 2426"/>
                <a:gd name="T23" fmla="*/ 210 h 259"/>
                <a:gd name="T24" fmla="*/ 1893 w 2426"/>
                <a:gd name="T25" fmla="*/ 190 h 259"/>
                <a:gd name="T26" fmla="*/ 1939 w 2426"/>
                <a:gd name="T27" fmla="*/ 210 h 259"/>
                <a:gd name="T28" fmla="*/ 1789 w 2426"/>
                <a:gd name="T29" fmla="*/ 187 h 259"/>
                <a:gd name="T30" fmla="*/ 1852 w 2426"/>
                <a:gd name="T31" fmla="*/ 194 h 259"/>
                <a:gd name="T32" fmla="*/ 1700 w 2426"/>
                <a:gd name="T33" fmla="*/ 186 h 259"/>
                <a:gd name="T34" fmla="*/ 1750 w 2426"/>
                <a:gd name="T35" fmla="*/ 175 h 259"/>
                <a:gd name="T36" fmla="*/ 1652 w 2426"/>
                <a:gd name="T37" fmla="*/ 182 h 259"/>
                <a:gd name="T38" fmla="*/ 1606 w 2426"/>
                <a:gd name="T39" fmla="*/ 161 h 259"/>
                <a:gd name="T40" fmla="*/ 1652 w 2426"/>
                <a:gd name="T41" fmla="*/ 182 h 259"/>
                <a:gd name="T42" fmla="*/ 1502 w 2426"/>
                <a:gd name="T43" fmla="*/ 158 h 259"/>
                <a:gd name="T44" fmla="*/ 1566 w 2426"/>
                <a:gd name="T45" fmla="*/ 165 h 259"/>
                <a:gd name="T46" fmla="*/ 1414 w 2426"/>
                <a:gd name="T47" fmla="*/ 158 h 259"/>
                <a:gd name="T48" fmla="*/ 1463 w 2426"/>
                <a:gd name="T49" fmla="*/ 146 h 259"/>
                <a:gd name="T50" fmla="*/ 1366 w 2426"/>
                <a:gd name="T51" fmla="*/ 153 h 259"/>
                <a:gd name="T52" fmla="*/ 1320 w 2426"/>
                <a:gd name="T53" fmla="*/ 132 h 259"/>
                <a:gd name="T54" fmla="*/ 1366 w 2426"/>
                <a:gd name="T55" fmla="*/ 153 h 259"/>
                <a:gd name="T56" fmla="*/ 1215 w 2426"/>
                <a:gd name="T57" fmla="*/ 130 h 259"/>
                <a:gd name="T58" fmla="*/ 1279 w 2426"/>
                <a:gd name="T59" fmla="*/ 136 h 259"/>
                <a:gd name="T60" fmla="*/ 1127 w 2426"/>
                <a:gd name="T61" fmla="*/ 129 h 259"/>
                <a:gd name="T62" fmla="*/ 1176 w 2426"/>
                <a:gd name="T63" fmla="*/ 118 h 259"/>
                <a:gd name="T64" fmla="*/ 1079 w 2426"/>
                <a:gd name="T65" fmla="*/ 124 h 259"/>
                <a:gd name="T66" fmla="*/ 1033 w 2426"/>
                <a:gd name="T67" fmla="*/ 103 h 259"/>
                <a:gd name="T68" fmla="*/ 1079 w 2426"/>
                <a:gd name="T69" fmla="*/ 124 h 259"/>
                <a:gd name="T70" fmla="*/ 929 w 2426"/>
                <a:gd name="T71" fmla="*/ 101 h 259"/>
                <a:gd name="T72" fmla="*/ 993 w 2426"/>
                <a:gd name="T73" fmla="*/ 107 h 259"/>
                <a:gd name="T74" fmla="*/ 841 w 2426"/>
                <a:gd name="T75" fmla="*/ 100 h 259"/>
                <a:gd name="T76" fmla="*/ 890 w 2426"/>
                <a:gd name="T77" fmla="*/ 89 h 259"/>
                <a:gd name="T78" fmla="*/ 793 w 2426"/>
                <a:gd name="T79" fmla="*/ 95 h 259"/>
                <a:gd name="T80" fmla="*/ 747 w 2426"/>
                <a:gd name="T81" fmla="*/ 74 h 259"/>
                <a:gd name="T82" fmla="*/ 793 w 2426"/>
                <a:gd name="T83" fmla="*/ 95 h 259"/>
                <a:gd name="T84" fmla="*/ 642 w 2426"/>
                <a:gd name="T85" fmla="*/ 72 h 259"/>
                <a:gd name="T86" fmla="*/ 706 w 2426"/>
                <a:gd name="T87" fmla="*/ 78 h 259"/>
                <a:gd name="T88" fmla="*/ 554 w 2426"/>
                <a:gd name="T89" fmla="*/ 71 h 259"/>
                <a:gd name="T90" fmla="*/ 603 w 2426"/>
                <a:gd name="T91" fmla="*/ 60 h 259"/>
                <a:gd name="T92" fmla="*/ 506 w 2426"/>
                <a:gd name="T93" fmla="*/ 66 h 259"/>
                <a:gd name="T94" fmla="*/ 460 w 2426"/>
                <a:gd name="T95" fmla="*/ 46 h 259"/>
                <a:gd name="T96" fmla="*/ 506 w 2426"/>
                <a:gd name="T97" fmla="*/ 66 h 259"/>
                <a:gd name="T98" fmla="*/ 356 w 2426"/>
                <a:gd name="T99" fmla="*/ 43 h 259"/>
                <a:gd name="T100" fmla="*/ 419 w 2426"/>
                <a:gd name="T101" fmla="*/ 50 h 259"/>
                <a:gd name="T102" fmla="*/ 267 w 2426"/>
                <a:gd name="T103" fmla="*/ 42 h 259"/>
                <a:gd name="T104" fmla="*/ 317 w 2426"/>
                <a:gd name="T105" fmla="*/ 31 h 259"/>
                <a:gd name="T106" fmla="*/ 220 w 2426"/>
                <a:gd name="T107" fmla="*/ 38 h 259"/>
                <a:gd name="T108" fmla="*/ 174 w 2426"/>
                <a:gd name="T109" fmla="*/ 17 h 259"/>
                <a:gd name="T110" fmla="*/ 220 w 2426"/>
                <a:gd name="T111" fmla="*/ 38 h 259"/>
                <a:gd name="T112" fmla="*/ 69 w 2426"/>
                <a:gd name="T113" fmla="*/ 14 h 259"/>
                <a:gd name="T114" fmla="*/ 133 w 2426"/>
                <a:gd name="T115" fmla="*/ 21 h 259"/>
                <a:gd name="T116" fmla="*/ 8 w 2426"/>
                <a:gd name="T117" fmla="*/ 16 h 259"/>
                <a:gd name="T118" fmla="*/ 30 w 2426"/>
                <a:gd name="T11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26" h="259">
                  <a:moveTo>
                    <a:pt x="2417" y="258"/>
                  </a:moveTo>
                  <a:lnTo>
                    <a:pt x="2369" y="253"/>
                  </a:lnTo>
                  <a:cubicBezTo>
                    <a:pt x="2364" y="253"/>
                    <a:pt x="2361" y="249"/>
                    <a:pt x="2362" y="245"/>
                  </a:cubicBezTo>
                  <a:cubicBezTo>
                    <a:pt x="2362" y="240"/>
                    <a:pt x="2366" y="237"/>
                    <a:pt x="2370" y="238"/>
                  </a:cubicBezTo>
                  <a:lnTo>
                    <a:pt x="2418" y="242"/>
                  </a:lnTo>
                  <a:cubicBezTo>
                    <a:pt x="2423" y="243"/>
                    <a:pt x="2426" y="247"/>
                    <a:pt x="2425" y="251"/>
                  </a:cubicBezTo>
                  <a:cubicBezTo>
                    <a:pt x="2425" y="255"/>
                    <a:pt x="2421" y="259"/>
                    <a:pt x="2417" y="258"/>
                  </a:cubicBezTo>
                  <a:close/>
                  <a:moveTo>
                    <a:pt x="2321" y="249"/>
                  </a:moveTo>
                  <a:lnTo>
                    <a:pt x="2273" y="244"/>
                  </a:lnTo>
                  <a:cubicBezTo>
                    <a:pt x="2269" y="243"/>
                    <a:pt x="2266" y="239"/>
                    <a:pt x="2266" y="235"/>
                  </a:cubicBezTo>
                  <a:cubicBezTo>
                    <a:pt x="2267" y="231"/>
                    <a:pt x="2271" y="227"/>
                    <a:pt x="2275" y="228"/>
                  </a:cubicBezTo>
                  <a:lnTo>
                    <a:pt x="2323" y="233"/>
                  </a:lnTo>
                  <a:cubicBezTo>
                    <a:pt x="2327" y="233"/>
                    <a:pt x="2330" y="237"/>
                    <a:pt x="2330" y="241"/>
                  </a:cubicBezTo>
                  <a:cubicBezTo>
                    <a:pt x="2329" y="246"/>
                    <a:pt x="2325" y="249"/>
                    <a:pt x="2321" y="249"/>
                  </a:cubicBezTo>
                  <a:close/>
                  <a:moveTo>
                    <a:pt x="2226" y="239"/>
                  </a:moveTo>
                  <a:lnTo>
                    <a:pt x="2178" y="234"/>
                  </a:lnTo>
                  <a:cubicBezTo>
                    <a:pt x="2173" y="234"/>
                    <a:pt x="2170" y="230"/>
                    <a:pt x="2171" y="226"/>
                  </a:cubicBezTo>
                  <a:cubicBezTo>
                    <a:pt x="2171" y="221"/>
                    <a:pt x="2175" y="218"/>
                    <a:pt x="2179" y="218"/>
                  </a:cubicBezTo>
                  <a:lnTo>
                    <a:pt x="2227" y="223"/>
                  </a:lnTo>
                  <a:cubicBezTo>
                    <a:pt x="2232" y="224"/>
                    <a:pt x="2235" y="228"/>
                    <a:pt x="2234" y="232"/>
                  </a:cubicBezTo>
                  <a:cubicBezTo>
                    <a:pt x="2234" y="236"/>
                    <a:pt x="2230" y="240"/>
                    <a:pt x="2226" y="239"/>
                  </a:cubicBezTo>
                  <a:close/>
                  <a:moveTo>
                    <a:pt x="2130" y="229"/>
                  </a:moveTo>
                  <a:lnTo>
                    <a:pt x="2082" y="225"/>
                  </a:lnTo>
                  <a:cubicBezTo>
                    <a:pt x="2078" y="224"/>
                    <a:pt x="2075" y="220"/>
                    <a:pt x="2075" y="216"/>
                  </a:cubicBezTo>
                  <a:cubicBezTo>
                    <a:pt x="2076" y="212"/>
                    <a:pt x="2080" y="208"/>
                    <a:pt x="2084" y="209"/>
                  </a:cubicBezTo>
                  <a:lnTo>
                    <a:pt x="2132" y="214"/>
                  </a:lnTo>
                  <a:cubicBezTo>
                    <a:pt x="2136" y="214"/>
                    <a:pt x="2139" y="218"/>
                    <a:pt x="2139" y="222"/>
                  </a:cubicBezTo>
                  <a:cubicBezTo>
                    <a:pt x="2138" y="227"/>
                    <a:pt x="2134" y="230"/>
                    <a:pt x="2130" y="229"/>
                  </a:cubicBezTo>
                  <a:close/>
                  <a:moveTo>
                    <a:pt x="2035" y="220"/>
                  </a:moveTo>
                  <a:lnTo>
                    <a:pt x="1987" y="215"/>
                  </a:lnTo>
                  <a:cubicBezTo>
                    <a:pt x="1982" y="215"/>
                    <a:pt x="1979" y="211"/>
                    <a:pt x="1980" y="206"/>
                  </a:cubicBezTo>
                  <a:cubicBezTo>
                    <a:pt x="1980" y="202"/>
                    <a:pt x="1984" y="199"/>
                    <a:pt x="1988" y="199"/>
                  </a:cubicBezTo>
                  <a:lnTo>
                    <a:pt x="2036" y="204"/>
                  </a:lnTo>
                  <a:cubicBezTo>
                    <a:pt x="2041" y="204"/>
                    <a:pt x="2044" y="208"/>
                    <a:pt x="2043" y="213"/>
                  </a:cubicBezTo>
                  <a:cubicBezTo>
                    <a:pt x="2043" y="217"/>
                    <a:pt x="2039" y="220"/>
                    <a:pt x="2035" y="220"/>
                  </a:cubicBezTo>
                  <a:close/>
                  <a:moveTo>
                    <a:pt x="1939" y="210"/>
                  </a:moveTo>
                  <a:lnTo>
                    <a:pt x="1891" y="205"/>
                  </a:lnTo>
                  <a:cubicBezTo>
                    <a:pt x="1887" y="205"/>
                    <a:pt x="1884" y="201"/>
                    <a:pt x="1884" y="197"/>
                  </a:cubicBezTo>
                  <a:cubicBezTo>
                    <a:pt x="1885" y="192"/>
                    <a:pt x="1888" y="189"/>
                    <a:pt x="1893" y="190"/>
                  </a:cubicBezTo>
                  <a:lnTo>
                    <a:pt x="1941" y="194"/>
                  </a:lnTo>
                  <a:cubicBezTo>
                    <a:pt x="1945" y="195"/>
                    <a:pt x="1948" y="199"/>
                    <a:pt x="1948" y="203"/>
                  </a:cubicBezTo>
                  <a:cubicBezTo>
                    <a:pt x="1947" y="208"/>
                    <a:pt x="1943" y="211"/>
                    <a:pt x="1939" y="210"/>
                  </a:cubicBezTo>
                  <a:close/>
                  <a:moveTo>
                    <a:pt x="1844" y="201"/>
                  </a:moveTo>
                  <a:lnTo>
                    <a:pt x="1796" y="196"/>
                  </a:lnTo>
                  <a:cubicBezTo>
                    <a:pt x="1791" y="195"/>
                    <a:pt x="1788" y="192"/>
                    <a:pt x="1789" y="187"/>
                  </a:cubicBezTo>
                  <a:cubicBezTo>
                    <a:pt x="1789" y="183"/>
                    <a:pt x="1793" y="180"/>
                    <a:pt x="1797" y="180"/>
                  </a:cubicBezTo>
                  <a:lnTo>
                    <a:pt x="1845" y="185"/>
                  </a:lnTo>
                  <a:cubicBezTo>
                    <a:pt x="1849" y="185"/>
                    <a:pt x="1853" y="189"/>
                    <a:pt x="1852" y="194"/>
                  </a:cubicBezTo>
                  <a:cubicBezTo>
                    <a:pt x="1852" y="198"/>
                    <a:pt x="1848" y="201"/>
                    <a:pt x="1844" y="201"/>
                  </a:cubicBezTo>
                  <a:close/>
                  <a:moveTo>
                    <a:pt x="1748" y="191"/>
                  </a:moveTo>
                  <a:lnTo>
                    <a:pt x="1700" y="186"/>
                  </a:lnTo>
                  <a:cubicBezTo>
                    <a:pt x="1696" y="186"/>
                    <a:pt x="1693" y="182"/>
                    <a:pt x="1693" y="178"/>
                  </a:cubicBezTo>
                  <a:cubicBezTo>
                    <a:pt x="1694" y="173"/>
                    <a:pt x="1697" y="170"/>
                    <a:pt x="1702" y="170"/>
                  </a:cubicBezTo>
                  <a:lnTo>
                    <a:pt x="1750" y="175"/>
                  </a:lnTo>
                  <a:cubicBezTo>
                    <a:pt x="1754" y="176"/>
                    <a:pt x="1757" y="180"/>
                    <a:pt x="1757" y="184"/>
                  </a:cubicBezTo>
                  <a:cubicBezTo>
                    <a:pt x="1756" y="188"/>
                    <a:pt x="1752" y="192"/>
                    <a:pt x="1748" y="191"/>
                  </a:cubicBezTo>
                  <a:close/>
                  <a:moveTo>
                    <a:pt x="1652" y="182"/>
                  </a:moveTo>
                  <a:lnTo>
                    <a:pt x="1605" y="177"/>
                  </a:lnTo>
                  <a:cubicBezTo>
                    <a:pt x="1600" y="176"/>
                    <a:pt x="1597" y="172"/>
                    <a:pt x="1598" y="168"/>
                  </a:cubicBezTo>
                  <a:cubicBezTo>
                    <a:pt x="1598" y="164"/>
                    <a:pt x="1602" y="160"/>
                    <a:pt x="1606" y="161"/>
                  </a:cubicBezTo>
                  <a:lnTo>
                    <a:pt x="1654" y="166"/>
                  </a:lnTo>
                  <a:cubicBezTo>
                    <a:pt x="1658" y="166"/>
                    <a:pt x="1662" y="170"/>
                    <a:pt x="1661" y="174"/>
                  </a:cubicBezTo>
                  <a:cubicBezTo>
                    <a:pt x="1661" y="179"/>
                    <a:pt x="1657" y="182"/>
                    <a:pt x="1652" y="182"/>
                  </a:cubicBezTo>
                  <a:close/>
                  <a:moveTo>
                    <a:pt x="1557" y="172"/>
                  </a:moveTo>
                  <a:lnTo>
                    <a:pt x="1509" y="167"/>
                  </a:lnTo>
                  <a:cubicBezTo>
                    <a:pt x="1505" y="167"/>
                    <a:pt x="1502" y="163"/>
                    <a:pt x="1502" y="158"/>
                  </a:cubicBezTo>
                  <a:cubicBezTo>
                    <a:pt x="1502" y="154"/>
                    <a:pt x="1506" y="151"/>
                    <a:pt x="1511" y="151"/>
                  </a:cubicBezTo>
                  <a:lnTo>
                    <a:pt x="1559" y="156"/>
                  </a:lnTo>
                  <a:cubicBezTo>
                    <a:pt x="1563" y="156"/>
                    <a:pt x="1566" y="160"/>
                    <a:pt x="1566" y="165"/>
                  </a:cubicBezTo>
                  <a:cubicBezTo>
                    <a:pt x="1565" y="169"/>
                    <a:pt x="1561" y="172"/>
                    <a:pt x="1557" y="172"/>
                  </a:cubicBezTo>
                  <a:close/>
                  <a:moveTo>
                    <a:pt x="1461" y="162"/>
                  </a:moveTo>
                  <a:lnTo>
                    <a:pt x="1414" y="158"/>
                  </a:lnTo>
                  <a:cubicBezTo>
                    <a:pt x="1409" y="157"/>
                    <a:pt x="1406" y="153"/>
                    <a:pt x="1407" y="149"/>
                  </a:cubicBezTo>
                  <a:cubicBezTo>
                    <a:pt x="1407" y="144"/>
                    <a:pt x="1411" y="141"/>
                    <a:pt x="1415" y="142"/>
                  </a:cubicBezTo>
                  <a:lnTo>
                    <a:pt x="1463" y="146"/>
                  </a:lnTo>
                  <a:cubicBezTo>
                    <a:pt x="1467" y="147"/>
                    <a:pt x="1471" y="151"/>
                    <a:pt x="1470" y="155"/>
                  </a:cubicBezTo>
                  <a:cubicBezTo>
                    <a:pt x="1470" y="160"/>
                    <a:pt x="1466" y="163"/>
                    <a:pt x="1461" y="162"/>
                  </a:cubicBezTo>
                  <a:close/>
                  <a:moveTo>
                    <a:pt x="1366" y="153"/>
                  </a:moveTo>
                  <a:lnTo>
                    <a:pt x="1318" y="148"/>
                  </a:lnTo>
                  <a:cubicBezTo>
                    <a:pt x="1314" y="147"/>
                    <a:pt x="1311" y="144"/>
                    <a:pt x="1311" y="139"/>
                  </a:cubicBezTo>
                  <a:cubicBezTo>
                    <a:pt x="1311" y="135"/>
                    <a:pt x="1315" y="132"/>
                    <a:pt x="1320" y="132"/>
                  </a:cubicBezTo>
                  <a:lnTo>
                    <a:pt x="1368" y="137"/>
                  </a:lnTo>
                  <a:cubicBezTo>
                    <a:pt x="1372" y="137"/>
                    <a:pt x="1375" y="141"/>
                    <a:pt x="1375" y="146"/>
                  </a:cubicBezTo>
                  <a:cubicBezTo>
                    <a:pt x="1374" y="150"/>
                    <a:pt x="1370" y="153"/>
                    <a:pt x="1366" y="153"/>
                  </a:cubicBezTo>
                  <a:close/>
                  <a:moveTo>
                    <a:pt x="1270" y="143"/>
                  </a:moveTo>
                  <a:lnTo>
                    <a:pt x="1223" y="138"/>
                  </a:lnTo>
                  <a:cubicBezTo>
                    <a:pt x="1218" y="138"/>
                    <a:pt x="1215" y="134"/>
                    <a:pt x="1215" y="130"/>
                  </a:cubicBezTo>
                  <a:cubicBezTo>
                    <a:pt x="1216" y="125"/>
                    <a:pt x="1220" y="122"/>
                    <a:pt x="1224" y="122"/>
                  </a:cubicBezTo>
                  <a:lnTo>
                    <a:pt x="1272" y="127"/>
                  </a:lnTo>
                  <a:cubicBezTo>
                    <a:pt x="1276" y="128"/>
                    <a:pt x="1280" y="132"/>
                    <a:pt x="1279" y="136"/>
                  </a:cubicBezTo>
                  <a:cubicBezTo>
                    <a:pt x="1279" y="140"/>
                    <a:pt x="1275" y="144"/>
                    <a:pt x="1270" y="143"/>
                  </a:cubicBezTo>
                  <a:close/>
                  <a:moveTo>
                    <a:pt x="1175" y="134"/>
                  </a:moveTo>
                  <a:lnTo>
                    <a:pt x="1127" y="129"/>
                  </a:lnTo>
                  <a:cubicBezTo>
                    <a:pt x="1123" y="128"/>
                    <a:pt x="1120" y="124"/>
                    <a:pt x="1120" y="120"/>
                  </a:cubicBezTo>
                  <a:cubicBezTo>
                    <a:pt x="1120" y="116"/>
                    <a:pt x="1124" y="112"/>
                    <a:pt x="1129" y="113"/>
                  </a:cubicBezTo>
                  <a:lnTo>
                    <a:pt x="1176" y="118"/>
                  </a:lnTo>
                  <a:cubicBezTo>
                    <a:pt x="1181" y="118"/>
                    <a:pt x="1184" y="122"/>
                    <a:pt x="1184" y="126"/>
                  </a:cubicBezTo>
                  <a:cubicBezTo>
                    <a:pt x="1183" y="131"/>
                    <a:pt x="1179" y="134"/>
                    <a:pt x="1175" y="134"/>
                  </a:cubicBezTo>
                  <a:close/>
                  <a:moveTo>
                    <a:pt x="1079" y="124"/>
                  </a:moveTo>
                  <a:lnTo>
                    <a:pt x="1032" y="119"/>
                  </a:lnTo>
                  <a:cubicBezTo>
                    <a:pt x="1027" y="119"/>
                    <a:pt x="1024" y="115"/>
                    <a:pt x="1024" y="110"/>
                  </a:cubicBezTo>
                  <a:cubicBezTo>
                    <a:pt x="1025" y="106"/>
                    <a:pt x="1029" y="103"/>
                    <a:pt x="1033" y="103"/>
                  </a:cubicBezTo>
                  <a:lnTo>
                    <a:pt x="1081" y="108"/>
                  </a:lnTo>
                  <a:cubicBezTo>
                    <a:pt x="1085" y="108"/>
                    <a:pt x="1089" y="112"/>
                    <a:pt x="1088" y="117"/>
                  </a:cubicBezTo>
                  <a:cubicBezTo>
                    <a:pt x="1088" y="121"/>
                    <a:pt x="1084" y="124"/>
                    <a:pt x="1079" y="124"/>
                  </a:cubicBezTo>
                  <a:close/>
                  <a:moveTo>
                    <a:pt x="984" y="114"/>
                  </a:moveTo>
                  <a:lnTo>
                    <a:pt x="936" y="110"/>
                  </a:lnTo>
                  <a:cubicBezTo>
                    <a:pt x="932" y="109"/>
                    <a:pt x="928" y="105"/>
                    <a:pt x="929" y="101"/>
                  </a:cubicBezTo>
                  <a:cubicBezTo>
                    <a:pt x="929" y="96"/>
                    <a:pt x="933" y="93"/>
                    <a:pt x="938" y="94"/>
                  </a:cubicBezTo>
                  <a:lnTo>
                    <a:pt x="985" y="98"/>
                  </a:lnTo>
                  <a:cubicBezTo>
                    <a:pt x="990" y="99"/>
                    <a:pt x="993" y="103"/>
                    <a:pt x="993" y="107"/>
                  </a:cubicBezTo>
                  <a:cubicBezTo>
                    <a:pt x="992" y="112"/>
                    <a:pt x="988" y="115"/>
                    <a:pt x="984" y="114"/>
                  </a:cubicBezTo>
                  <a:close/>
                  <a:moveTo>
                    <a:pt x="888" y="105"/>
                  </a:moveTo>
                  <a:lnTo>
                    <a:pt x="841" y="100"/>
                  </a:lnTo>
                  <a:cubicBezTo>
                    <a:pt x="836" y="100"/>
                    <a:pt x="833" y="96"/>
                    <a:pt x="833" y="91"/>
                  </a:cubicBezTo>
                  <a:cubicBezTo>
                    <a:pt x="834" y="87"/>
                    <a:pt x="838" y="84"/>
                    <a:pt x="842" y="84"/>
                  </a:cubicBezTo>
                  <a:lnTo>
                    <a:pt x="890" y="89"/>
                  </a:lnTo>
                  <a:cubicBezTo>
                    <a:pt x="894" y="89"/>
                    <a:pt x="898" y="93"/>
                    <a:pt x="897" y="98"/>
                  </a:cubicBezTo>
                  <a:cubicBezTo>
                    <a:pt x="897" y="102"/>
                    <a:pt x="893" y="105"/>
                    <a:pt x="888" y="105"/>
                  </a:cubicBezTo>
                  <a:close/>
                  <a:moveTo>
                    <a:pt x="793" y="95"/>
                  </a:moveTo>
                  <a:lnTo>
                    <a:pt x="745" y="90"/>
                  </a:lnTo>
                  <a:cubicBezTo>
                    <a:pt x="741" y="90"/>
                    <a:pt x="737" y="86"/>
                    <a:pt x="738" y="82"/>
                  </a:cubicBezTo>
                  <a:cubicBezTo>
                    <a:pt x="738" y="77"/>
                    <a:pt x="742" y="74"/>
                    <a:pt x="747" y="74"/>
                  </a:cubicBezTo>
                  <a:lnTo>
                    <a:pt x="794" y="79"/>
                  </a:lnTo>
                  <a:cubicBezTo>
                    <a:pt x="799" y="80"/>
                    <a:pt x="802" y="84"/>
                    <a:pt x="802" y="88"/>
                  </a:cubicBezTo>
                  <a:cubicBezTo>
                    <a:pt x="801" y="92"/>
                    <a:pt x="797" y="96"/>
                    <a:pt x="793" y="95"/>
                  </a:cubicBezTo>
                  <a:close/>
                  <a:moveTo>
                    <a:pt x="697" y="86"/>
                  </a:moveTo>
                  <a:lnTo>
                    <a:pt x="650" y="81"/>
                  </a:lnTo>
                  <a:cubicBezTo>
                    <a:pt x="645" y="80"/>
                    <a:pt x="642" y="76"/>
                    <a:pt x="642" y="72"/>
                  </a:cubicBezTo>
                  <a:cubicBezTo>
                    <a:pt x="643" y="68"/>
                    <a:pt x="647" y="64"/>
                    <a:pt x="651" y="65"/>
                  </a:cubicBezTo>
                  <a:lnTo>
                    <a:pt x="699" y="70"/>
                  </a:lnTo>
                  <a:cubicBezTo>
                    <a:pt x="703" y="70"/>
                    <a:pt x="706" y="74"/>
                    <a:pt x="706" y="78"/>
                  </a:cubicBezTo>
                  <a:cubicBezTo>
                    <a:pt x="706" y="83"/>
                    <a:pt x="702" y="86"/>
                    <a:pt x="697" y="86"/>
                  </a:cubicBezTo>
                  <a:close/>
                  <a:moveTo>
                    <a:pt x="602" y="76"/>
                  </a:moveTo>
                  <a:lnTo>
                    <a:pt x="554" y="71"/>
                  </a:lnTo>
                  <a:cubicBezTo>
                    <a:pt x="550" y="71"/>
                    <a:pt x="546" y="67"/>
                    <a:pt x="547" y="62"/>
                  </a:cubicBezTo>
                  <a:cubicBezTo>
                    <a:pt x="547" y="58"/>
                    <a:pt x="551" y="55"/>
                    <a:pt x="556" y="55"/>
                  </a:cubicBezTo>
                  <a:lnTo>
                    <a:pt x="603" y="60"/>
                  </a:lnTo>
                  <a:cubicBezTo>
                    <a:pt x="608" y="61"/>
                    <a:pt x="611" y="64"/>
                    <a:pt x="611" y="69"/>
                  </a:cubicBezTo>
                  <a:cubicBezTo>
                    <a:pt x="610" y="73"/>
                    <a:pt x="606" y="76"/>
                    <a:pt x="602" y="76"/>
                  </a:cubicBezTo>
                  <a:close/>
                  <a:moveTo>
                    <a:pt x="506" y="66"/>
                  </a:moveTo>
                  <a:lnTo>
                    <a:pt x="458" y="62"/>
                  </a:lnTo>
                  <a:cubicBezTo>
                    <a:pt x="454" y="61"/>
                    <a:pt x="451" y="57"/>
                    <a:pt x="451" y="53"/>
                  </a:cubicBezTo>
                  <a:cubicBezTo>
                    <a:pt x="452" y="48"/>
                    <a:pt x="456" y="45"/>
                    <a:pt x="460" y="46"/>
                  </a:cubicBezTo>
                  <a:lnTo>
                    <a:pt x="508" y="50"/>
                  </a:lnTo>
                  <a:cubicBezTo>
                    <a:pt x="512" y="51"/>
                    <a:pt x="515" y="55"/>
                    <a:pt x="515" y="59"/>
                  </a:cubicBezTo>
                  <a:cubicBezTo>
                    <a:pt x="515" y="64"/>
                    <a:pt x="511" y="67"/>
                    <a:pt x="506" y="66"/>
                  </a:cubicBezTo>
                  <a:close/>
                  <a:moveTo>
                    <a:pt x="411" y="57"/>
                  </a:moveTo>
                  <a:lnTo>
                    <a:pt x="363" y="52"/>
                  </a:lnTo>
                  <a:cubicBezTo>
                    <a:pt x="359" y="52"/>
                    <a:pt x="355" y="48"/>
                    <a:pt x="356" y="43"/>
                  </a:cubicBezTo>
                  <a:cubicBezTo>
                    <a:pt x="356" y="39"/>
                    <a:pt x="360" y="36"/>
                    <a:pt x="365" y="36"/>
                  </a:cubicBezTo>
                  <a:lnTo>
                    <a:pt x="412" y="41"/>
                  </a:lnTo>
                  <a:cubicBezTo>
                    <a:pt x="417" y="41"/>
                    <a:pt x="420" y="45"/>
                    <a:pt x="419" y="50"/>
                  </a:cubicBezTo>
                  <a:cubicBezTo>
                    <a:pt x="419" y="54"/>
                    <a:pt x="415" y="57"/>
                    <a:pt x="411" y="57"/>
                  </a:cubicBezTo>
                  <a:close/>
                  <a:moveTo>
                    <a:pt x="315" y="47"/>
                  </a:moveTo>
                  <a:lnTo>
                    <a:pt x="267" y="42"/>
                  </a:lnTo>
                  <a:cubicBezTo>
                    <a:pt x="263" y="42"/>
                    <a:pt x="260" y="38"/>
                    <a:pt x="260" y="34"/>
                  </a:cubicBezTo>
                  <a:cubicBezTo>
                    <a:pt x="261" y="29"/>
                    <a:pt x="265" y="26"/>
                    <a:pt x="269" y="27"/>
                  </a:cubicBezTo>
                  <a:lnTo>
                    <a:pt x="317" y="31"/>
                  </a:lnTo>
                  <a:cubicBezTo>
                    <a:pt x="321" y="32"/>
                    <a:pt x="324" y="36"/>
                    <a:pt x="324" y="40"/>
                  </a:cubicBezTo>
                  <a:cubicBezTo>
                    <a:pt x="324" y="44"/>
                    <a:pt x="320" y="48"/>
                    <a:pt x="315" y="47"/>
                  </a:cubicBezTo>
                  <a:close/>
                  <a:moveTo>
                    <a:pt x="220" y="38"/>
                  </a:moveTo>
                  <a:lnTo>
                    <a:pt x="172" y="33"/>
                  </a:lnTo>
                  <a:cubicBezTo>
                    <a:pt x="168" y="32"/>
                    <a:pt x="164" y="28"/>
                    <a:pt x="165" y="24"/>
                  </a:cubicBezTo>
                  <a:cubicBezTo>
                    <a:pt x="165" y="20"/>
                    <a:pt x="169" y="16"/>
                    <a:pt x="174" y="17"/>
                  </a:cubicBezTo>
                  <a:lnTo>
                    <a:pt x="221" y="22"/>
                  </a:lnTo>
                  <a:cubicBezTo>
                    <a:pt x="226" y="22"/>
                    <a:pt x="229" y="26"/>
                    <a:pt x="228" y="30"/>
                  </a:cubicBezTo>
                  <a:cubicBezTo>
                    <a:pt x="228" y="35"/>
                    <a:pt x="224" y="38"/>
                    <a:pt x="220" y="38"/>
                  </a:cubicBezTo>
                  <a:close/>
                  <a:moveTo>
                    <a:pt x="124" y="28"/>
                  </a:moveTo>
                  <a:lnTo>
                    <a:pt x="76" y="23"/>
                  </a:lnTo>
                  <a:cubicBezTo>
                    <a:pt x="72" y="23"/>
                    <a:pt x="69" y="19"/>
                    <a:pt x="69" y="14"/>
                  </a:cubicBezTo>
                  <a:cubicBezTo>
                    <a:pt x="70" y="10"/>
                    <a:pt x="74" y="7"/>
                    <a:pt x="78" y="7"/>
                  </a:cubicBezTo>
                  <a:lnTo>
                    <a:pt x="126" y="12"/>
                  </a:lnTo>
                  <a:cubicBezTo>
                    <a:pt x="130" y="13"/>
                    <a:pt x="133" y="16"/>
                    <a:pt x="133" y="21"/>
                  </a:cubicBezTo>
                  <a:cubicBezTo>
                    <a:pt x="132" y="25"/>
                    <a:pt x="129" y="28"/>
                    <a:pt x="124" y="28"/>
                  </a:cubicBezTo>
                  <a:close/>
                  <a:moveTo>
                    <a:pt x="29" y="18"/>
                  </a:moveTo>
                  <a:lnTo>
                    <a:pt x="8" y="16"/>
                  </a:lnTo>
                  <a:cubicBezTo>
                    <a:pt x="3" y="16"/>
                    <a:pt x="0" y="12"/>
                    <a:pt x="1" y="8"/>
                  </a:cubicBezTo>
                  <a:cubicBezTo>
                    <a:pt x="1" y="3"/>
                    <a:pt x="5" y="0"/>
                    <a:pt x="9" y="0"/>
                  </a:cubicBezTo>
                  <a:lnTo>
                    <a:pt x="30" y="3"/>
                  </a:lnTo>
                  <a:cubicBezTo>
                    <a:pt x="35" y="3"/>
                    <a:pt x="38" y="7"/>
                    <a:pt x="37" y="11"/>
                  </a:cubicBezTo>
                  <a:cubicBezTo>
                    <a:pt x="37" y="16"/>
                    <a:pt x="33" y="19"/>
                    <a:pt x="29" y="18"/>
                  </a:cubicBezTo>
                  <a:close/>
                </a:path>
              </a:pathLst>
            </a:custGeom>
            <a:solidFill>
              <a:srgbClr val="002060"/>
            </a:solidFill>
            <a:ln w="0" cap="flat">
              <a:solidFill>
                <a:srgbClr val="0F2B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300">
              <a:extLst>
                <a:ext uri="{FF2B5EF4-FFF2-40B4-BE49-F238E27FC236}">
                  <a16:creationId xmlns:a16="http://schemas.microsoft.com/office/drawing/2014/main" id="{0B69CA8D-3F2E-470D-BE99-42072799C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9720" y="4635173"/>
              <a:ext cx="482371" cy="314102"/>
            </a:xfrm>
            <a:custGeom>
              <a:avLst/>
              <a:gdLst>
                <a:gd name="T0" fmla="*/ 1775 w 1831"/>
                <a:gd name="T1" fmla="*/ 1153 h 1192"/>
                <a:gd name="T2" fmla="*/ 1828 w 1831"/>
                <a:gd name="T3" fmla="*/ 1188 h 1192"/>
                <a:gd name="T4" fmla="*/ 1696 w 1831"/>
                <a:gd name="T5" fmla="*/ 1112 h 1192"/>
                <a:gd name="T6" fmla="*/ 1745 w 1831"/>
                <a:gd name="T7" fmla="*/ 1124 h 1192"/>
                <a:gd name="T8" fmla="*/ 1656 w 1831"/>
                <a:gd name="T9" fmla="*/ 1085 h 1192"/>
                <a:gd name="T10" fmla="*/ 1624 w 1831"/>
                <a:gd name="T11" fmla="*/ 1046 h 1192"/>
                <a:gd name="T12" fmla="*/ 1656 w 1831"/>
                <a:gd name="T13" fmla="*/ 1085 h 1192"/>
                <a:gd name="T14" fmla="*/ 1533 w 1831"/>
                <a:gd name="T15" fmla="*/ 996 h 1192"/>
                <a:gd name="T16" fmla="*/ 1587 w 1831"/>
                <a:gd name="T17" fmla="*/ 1031 h 1192"/>
                <a:gd name="T18" fmla="*/ 1455 w 1831"/>
                <a:gd name="T19" fmla="*/ 955 h 1192"/>
                <a:gd name="T20" fmla="*/ 1504 w 1831"/>
                <a:gd name="T21" fmla="*/ 968 h 1192"/>
                <a:gd name="T22" fmla="*/ 1414 w 1831"/>
                <a:gd name="T23" fmla="*/ 929 h 1192"/>
                <a:gd name="T24" fmla="*/ 1383 w 1831"/>
                <a:gd name="T25" fmla="*/ 889 h 1192"/>
                <a:gd name="T26" fmla="*/ 1414 w 1831"/>
                <a:gd name="T27" fmla="*/ 929 h 1192"/>
                <a:gd name="T28" fmla="*/ 1291 w 1831"/>
                <a:gd name="T29" fmla="*/ 840 h 1192"/>
                <a:gd name="T30" fmla="*/ 1345 w 1831"/>
                <a:gd name="T31" fmla="*/ 874 h 1192"/>
                <a:gd name="T32" fmla="*/ 1213 w 1831"/>
                <a:gd name="T33" fmla="*/ 798 h 1192"/>
                <a:gd name="T34" fmla="*/ 1262 w 1831"/>
                <a:gd name="T35" fmla="*/ 811 h 1192"/>
                <a:gd name="T36" fmla="*/ 1173 w 1831"/>
                <a:gd name="T37" fmla="*/ 772 h 1192"/>
                <a:gd name="T38" fmla="*/ 1141 w 1831"/>
                <a:gd name="T39" fmla="*/ 733 h 1192"/>
                <a:gd name="T40" fmla="*/ 1173 w 1831"/>
                <a:gd name="T41" fmla="*/ 772 h 1192"/>
                <a:gd name="T42" fmla="*/ 1049 w 1831"/>
                <a:gd name="T43" fmla="*/ 683 h 1192"/>
                <a:gd name="T44" fmla="*/ 1103 w 1831"/>
                <a:gd name="T45" fmla="*/ 718 h 1192"/>
                <a:gd name="T46" fmla="*/ 971 w 1831"/>
                <a:gd name="T47" fmla="*/ 642 h 1192"/>
                <a:gd name="T48" fmla="*/ 1020 w 1831"/>
                <a:gd name="T49" fmla="*/ 655 h 1192"/>
                <a:gd name="T50" fmla="*/ 931 w 1831"/>
                <a:gd name="T51" fmla="*/ 616 h 1192"/>
                <a:gd name="T52" fmla="*/ 899 w 1831"/>
                <a:gd name="T53" fmla="*/ 576 h 1192"/>
                <a:gd name="T54" fmla="*/ 931 w 1831"/>
                <a:gd name="T55" fmla="*/ 616 h 1192"/>
                <a:gd name="T56" fmla="*/ 808 w 1831"/>
                <a:gd name="T57" fmla="*/ 526 h 1192"/>
                <a:gd name="T58" fmla="*/ 861 w 1831"/>
                <a:gd name="T59" fmla="*/ 561 h 1192"/>
                <a:gd name="T60" fmla="*/ 729 w 1831"/>
                <a:gd name="T61" fmla="*/ 485 h 1192"/>
                <a:gd name="T62" fmla="*/ 778 w 1831"/>
                <a:gd name="T63" fmla="*/ 498 h 1192"/>
                <a:gd name="T64" fmla="*/ 689 w 1831"/>
                <a:gd name="T65" fmla="*/ 459 h 1192"/>
                <a:gd name="T66" fmla="*/ 658 w 1831"/>
                <a:gd name="T67" fmla="*/ 420 h 1192"/>
                <a:gd name="T68" fmla="*/ 689 w 1831"/>
                <a:gd name="T69" fmla="*/ 459 h 1192"/>
                <a:gd name="T70" fmla="*/ 566 w 1831"/>
                <a:gd name="T71" fmla="*/ 370 h 1192"/>
                <a:gd name="T72" fmla="*/ 620 w 1831"/>
                <a:gd name="T73" fmla="*/ 405 h 1192"/>
                <a:gd name="T74" fmla="*/ 488 w 1831"/>
                <a:gd name="T75" fmla="*/ 329 h 1192"/>
                <a:gd name="T76" fmla="*/ 537 w 1831"/>
                <a:gd name="T77" fmla="*/ 341 h 1192"/>
                <a:gd name="T78" fmla="*/ 447 w 1831"/>
                <a:gd name="T79" fmla="*/ 303 h 1192"/>
                <a:gd name="T80" fmla="*/ 416 w 1831"/>
                <a:gd name="T81" fmla="*/ 263 h 1192"/>
                <a:gd name="T82" fmla="*/ 447 w 1831"/>
                <a:gd name="T83" fmla="*/ 303 h 1192"/>
                <a:gd name="T84" fmla="*/ 324 w 1831"/>
                <a:gd name="T85" fmla="*/ 213 h 1192"/>
                <a:gd name="T86" fmla="*/ 378 w 1831"/>
                <a:gd name="T87" fmla="*/ 248 h 1192"/>
                <a:gd name="T88" fmla="*/ 246 w 1831"/>
                <a:gd name="T89" fmla="*/ 172 h 1192"/>
                <a:gd name="T90" fmla="*/ 295 w 1831"/>
                <a:gd name="T91" fmla="*/ 185 h 1192"/>
                <a:gd name="T92" fmla="*/ 206 w 1831"/>
                <a:gd name="T93" fmla="*/ 146 h 1192"/>
                <a:gd name="T94" fmla="*/ 174 w 1831"/>
                <a:gd name="T95" fmla="*/ 107 h 1192"/>
                <a:gd name="T96" fmla="*/ 206 w 1831"/>
                <a:gd name="T97" fmla="*/ 146 h 1192"/>
                <a:gd name="T98" fmla="*/ 82 w 1831"/>
                <a:gd name="T99" fmla="*/ 57 h 1192"/>
                <a:gd name="T100" fmla="*/ 136 w 1831"/>
                <a:gd name="T101" fmla="*/ 92 h 1192"/>
                <a:gd name="T102" fmla="*/ 4 w 1831"/>
                <a:gd name="T103" fmla="*/ 16 h 1192"/>
                <a:gd name="T104" fmla="*/ 53 w 1831"/>
                <a:gd name="T105" fmla="*/ 28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31" h="1192">
                  <a:moveTo>
                    <a:pt x="1817" y="1190"/>
                  </a:moveTo>
                  <a:lnTo>
                    <a:pt x="1777" y="1164"/>
                  </a:lnTo>
                  <a:cubicBezTo>
                    <a:pt x="1773" y="1161"/>
                    <a:pt x="1772" y="1156"/>
                    <a:pt x="1775" y="1153"/>
                  </a:cubicBezTo>
                  <a:cubicBezTo>
                    <a:pt x="1777" y="1149"/>
                    <a:pt x="1782" y="1148"/>
                    <a:pt x="1786" y="1150"/>
                  </a:cubicBezTo>
                  <a:lnTo>
                    <a:pt x="1826" y="1176"/>
                  </a:lnTo>
                  <a:cubicBezTo>
                    <a:pt x="1830" y="1179"/>
                    <a:pt x="1831" y="1184"/>
                    <a:pt x="1828" y="1188"/>
                  </a:cubicBezTo>
                  <a:cubicBezTo>
                    <a:pt x="1826" y="1191"/>
                    <a:pt x="1821" y="1192"/>
                    <a:pt x="1817" y="1190"/>
                  </a:cubicBezTo>
                  <a:close/>
                  <a:moveTo>
                    <a:pt x="1737" y="1138"/>
                  </a:moveTo>
                  <a:lnTo>
                    <a:pt x="1696" y="1112"/>
                  </a:lnTo>
                  <a:cubicBezTo>
                    <a:pt x="1693" y="1109"/>
                    <a:pt x="1692" y="1104"/>
                    <a:pt x="1694" y="1101"/>
                  </a:cubicBezTo>
                  <a:cubicBezTo>
                    <a:pt x="1696" y="1097"/>
                    <a:pt x="1701" y="1096"/>
                    <a:pt x="1705" y="1098"/>
                  </a:cubicBezTo>
                  <a:lnTo>
                    <a:pt x="1745" y="1124"/>
                  </a:lnTo>
                  <a:cubicBezTo>
                    <a:pt x="1749" y="1127"/>
                    <a:pt x="1750" y="1132"/>
                    <a:pt x="1748" y="1135"/>
                  </a:cubicBezTo>
                  <a:cubicBezTo>
                    <a:pt x="1745" y="1139"/>
                    <a:pt x="1740" y="1140"/>
                    <a:pt x="1737" y="1138"/>
                  </a:cubicBezTo>
                  <a:close/>
                  <a:moveTo>
                    <a:pt x="1656" y="1085"/>
                  </a:moveTo>
                  <a:lnTo>
                    <a:pt x="1616" y="1059"/>
                  </a:lnTo>
                  <a:cubicBezTo>
                    <a:pt x="1612" y="1057"/>
                    <a:pt x="1611" y="1052"/>
                    <a:pt x="1613" y="1048"/>
                  </a:cubicBezTo>
                  <a:cubicBezTo>
                    <a:pt x="1616" y="1045"/>
                    <a:pt x="1621" y="1044"/>
                    <a:pt x="1624" y="1046"/>
                  </a:cubicBezTo>
                  <a:lnTo>
                    <a:pt x="1665" y="1072"/>
                  </a:lnTo>
                  <a:cubicBezTo>
                    <a:pt x="1668" y="1074"/>
                    <a:pt x="1670" y="1079"/>
                    <a:pt x="1667" y="1083"/>
                  </a:cubicBezTo>
                  <a:cubicBezTo>
                    <a:pt x="1665" y="1087"/>
                    <a:pt x="1660" y="1088"/>
                    <a:pt x="1656" y="1085"/>
                  </a:cubicBezTo>
                  <a:close/>
                  <a:moveTo>
                    <a:pt x="1575" y="1033"/>
                  </a:moveTo>
                  <a:lnTo>
                    <a:pt x="1535" y="1007"/>
                  </a:lnTo>
                  <a:cubicBezTo>
                    <a:pt x="1531" y="1005"/>
                    <a:pt x="1530" y="1000"/>
                    <a:pt x="1533" y="996"/>
                  </a:cubicBezTo>
                  <a:cubicBezTo>
                    <a:pt x="1535" y="992"/>
                    <a:pt x="1540" y="991"/>
                    <a:pt x="1544" y="994"/>
                  </a:cubicBezTo>
                  <a:lnTo>
                    <a:pt x="1584" y="1020"/>
                  </a:lnTo>
                  <a:cubicBezTo>
                    <a:pt x="1588" y="1022"/>
                    <a:pt x="1589" y="1027"/>
                    <a:pt x="1587" y="1031"/>
                  </a:cubicBezTo>
                  <a:cubicBezTo>
                    <a:pt x="1584" y="1035"/>
                    <a:pt x="1579" y="1036"/>
                    <a:pt x="1575" y="1033"/>
                  </a:cubicBezTo>
                  <a:close/>
                  <a:moveTo>
                    <a:pt x="1495" y="981"/>
                  </a:moveTo>
                  <a:lnTo>
                    <a:pt x="1455" y="955"/>
                  </a:lnTo>
                  <a:cubicBezTo>
                    <a:pt x="1451" y="953"/>
                    <a:pt x="1450" y="948"/>
                    <a:pt x="1452" y="944"/>
                  </a:cubicBezTo>
                  <a:cubicBezTo>
                    <a:pt x="1455" y="940"/>
                    <a:pt x="1460" y="939"/>
                    <a:pt x="1463" y="942"/>
                  </a:cubicBezTo>
                  <a:lnTo>
                    <a:pt x="1504" y="968"/>
                  </a:lnTo>
                  <a:cubicBezTo>
                    <a:pt x="1507" y="970"/>
                    <a:pt x="1508" y="975"/>
                    <a:pt x="1506" y="979"/>
                  </a:cubicBezTo>
                  <a:cubicBezTo>
                    <a:pt x="1504" y="982"/>
                    <a:pt x="1499" y="984"/>
                    <a:pt x="1495" y="981"/>
                  </a:cubicBezTo>
                  <a:close/>
                  <a:moveTo>
                    <a:pt x="1414" y="929"/>
                  </a:moveTo>
                  <a:lnTo>
                    <a:pt x="1374" y="903"/>
                  </a:lnTo>
                  <a:cubicBezTo>
                    <a:pt x="1370" y="900"/>
                    <a:pt x="1369" y="895"/>
                    <a:pt x="1372" y="892"/>
                  </a:cubicBezTo>
                  <a:cubicBezTo>
                    <a:pt x="1374" y="888"/>
                    <a:pt x="1379" y="887"/>
                    <a:pt x="1383" y="889"/>
                  </a:cubicBezTo>
                  <a:lnTo>
                    <a:pt x="1423" y="915"/>
                  </a:lnTo>
                  <a:cubicBezTo>
                    <a:pt x="1427" y="918"/>
                    <a:pt x="1428" y="923"/>
                    <a:pt x="1425" y="927"/>
                  </a:cubicBezTo>
                  <a:cubicBezTo>
                    <a:pt x="1423" y="930"/>
                    <a:pt x="1418" y="931"/>
                    <a:pt x="1414" y="929"/>
                  </a:cubicBezTo>
                  <a:close/>
                  <a:moveTo>
                    <a:pt x="1334" y="877"/>
                  </a:moveTo>
                  <a:lnTo>
                    <a:pt x="1293" y="851"/>
                  </a:lnTo>
                  <a:cubicBezTo>
                    <a:pt x="1290" y="848"/>
                    <a:pt x="1289" y="843"/>
                    <a:pt x="1291" y="840"/>
                  </a:cubicBezTo>
                  <a:cubicBezTo>
                    <a:pt x="1294" y="836"/>
                    <a:pt x="1298" y="835"/>
                    <a:pt x="1302" y="837"/>
                  </a:cubicBezTo>
                  <a:lnTo>
                    <a:pt x="1342" y="863"/>
                  </a:lnTo>
                  <a:cubicBezTo>
                    <a:pt x="1346" y="866"/>
                    <a:pt x="1347" y="871"/>
                    <a:pt x="1345" y="874"/>
                  </a:cubicBezTo>
                  <a:cubicBezTo>
                    <a:pt x="1342" y="878"/>
                    <a:pt x="1337" y="879"/>
                    <a:pt x="1334" y="877"/>
                  </a:cubicBezTo>
                  <a:close/>
                  <a:moveTo>
                    <a:pt x="1253" y="825"/>
                  </a:moveTo>
                  <a:lnTo>
                    <a:pt x="1213" y="798"/>
                  </a:lnTo>
                  <a:cubicBezTo>
                    <a:pt x="1209" y="796"/>
                    <a:pt x="1208" y="791"/>
                    <a:pt x="1211" y="787"/>
                  </a:cubicBezTo>
                  <a:cubicBezTo>
                    <a:pt x="1213" y="784"/>
                    <a:pt x="1218" y="783"/>
                    <a:pt x="1222" y="785"/>
                  </a:cubicBezTo>
                  <a:lnTo>
                    <a:pt x="1262" y="811"/>
                  </a:lnTo>
                  <a:cubicBezTo>
                    <a:pt x="1266" y="814"/>
                    <a:pt x="1267" y="818"/>
                    <a:pt x="1264" y="822"/>
                  </a:cubicBezTo>
                  <a:cubicBezTo>
                    <a:pt x="1262" y="826"/>
                    <a:pt x="1257" y="827"/>
                    <a:pt x="1253" y="825"/>
                  </a:cubicBezTo>
                  <a:close/>
                  <a:moveTo>
                    <a:pt x="1173" y="772"/>
                  </a:moveTo>
                  <a:lnTo>
                    <a:pt x="1132" y="746"/>
                  </a:lnTo>
                  <a:cubicBezTo>
                    <a:pt x="1129" y="744"/>
                    <a:pt x="1128" y="739"/>
                    <a:pt x="1130" y="735"/>
                  </a:cubicBezTo>
                  <a:cubicBezTo>
                    <a:pt x="1132" y="731"/>
                    <a:pt x="1137" y="730"/>
                    <a:pt x="1141" y="733"/>
                  </a:cubicBezTo>
                  <a:lnTo>
                    <a:pt x="1181" y="759"/>
                  </a:lnTo>
                  <a:cubicBezTo>
                    <a:pt x="1185" y="761"/>
                    <a:pt x="1186" y="766"/>
                    <a:pt x="1184" y="770"/>
                  </a:cubicBezTo>
                  <a:cubicBezTo>
                    <a:pt x="1181" y="774"/>
                    <a:pt x="1176" y="775"/>
                    <a:pt x="1173" y="772"/>
                  </a:cubicBezTo>
                  <a:close/>
                  <a:moveTo>
                    <a:pt x="1092" y="720"/>
                  </a:moveTo>
                  <a:lnTo>
                    <a:pt x="1052" y="694"/>
                  </a:lnTo>
                  <a:cubicBezTo>
                    <a:pt x="1048" y="692"/>
                    <a:pt x="1047" y="687"/>
                    <a:pt x="1049" y="683"/>
                  </a:cubicBezTo>
                  <a:cubicBezTo>
                    <a:pt x="1052" y="679"/>
                    <a:pt x="1057" y="678"/>
                    <a:pt x="1060" y="681"/>
                  </a:cubicBezTo>
                  <a:lnTo>
                    <a:pt x="1101" y="707"/>
                  </a:lnTo>
                  <a:cubicBezTo>
                    <a:pt x="1104" y="709"/>
                    <a:pt x="1106" y="714"/>
                    <a:pt x="1103" y="718"/>
                  </a:cubicBezTo>
                  <a:cubicBezTo>
                    <a:pt x="1101" y="722"/>
                    <a:pt x="1096" y="723"/>
                    <a:pt x="1092" y="720"/>
                  </a:cubicBezTo>
                  <a:close/>
                  <a:moveTo>
                    <a:pt x="1011" y="668"/>
                  </a:moveTo>
                  <a:lnTo>
                    <a:pt x="971" y="642"/>
                  </a:lnTo>
                  <a:cubicBezTo>
                    <a:pt x="967" y="639"/>
                    <a:pt x="966" y="635"/>
                    <a:pt x="969" y="631"/>
                  </a:cubicBezTo>
                  <a:cubicBezTo>
                    <a:pt x="971" y="627"/>
                    <a:pt x="976" y="626"/>
                    <a:pt x="980" y="628"/>
                  </a:cubicBezTo>
                  <a:lnTo>
                    <a:pt x="1020" y="655"/>
                  </a:lnTo>
                  <a:cubicBezTo>
                    <a:pt x="1024" y="657"/>
                    <a:pt x="1025" y="662"/>
                    <a:pt x="1023" y="666"/>
                  </a:cubicBezTo>
                  <a:cubicBezTo>
                    <a:pt x="1020" y="669"/>
                    <a:pt x="1015" y="670"/>
                    <a:pt x="1011" y="668"/>
                  </a:cubicBezTo>
                  <a:close/>
                  <a:moveTo>
                    <a:pt x="931" y="616"/>
                  </a:moveTo>
                  <a:lnTo>
                    <a:pt x="891" y="590"/>
                  </a:lnTo>
                  <a:cubicBezTo>
                    <a:pt x="887" y="587"/>
                    <a:pt x="886" y="582"/>
                    <a:pt x="888" y="579"/>
                  </a:cubicBezTo>
                  <a:cubicBezTo>
                    <a:pt x="891" y="575"/>
                    <a:pt x="896" y="574"/>
                    <a:pt x="899" y="576"/>
                  </a:cubicBezTo>
                  <a:lnTo>
                    <a:pt x="940" y="602"/>
                  </a:lnTo>
                  <a:cubicBezTo>
                    <a:pt x="943" y="605"/>
                    <a:pt x="944" y="610"/>
                    <a:pt x="942" y="613"/>
                  </a:cubicBezTo>
                  <a:cubicBezTo>
                    <a:pt x="940" y="617"/>
                    <a:pt x="935" y="618"/>
                    <a:pt x="931" y="616"/>
                  </a:cubicBezTo>
                  <a:close/>
                  <a:moveTo>
                    <a:pt x="850" y="564"/>
                  </a:moveTo>
                  <a:lnTo>
                    <a:pt x="810" y="538"/>
                  </a:lnTo>
                  <a:cubicBezTo>
                    <a:pt x="806" y="535"/>
                    <a:pt x="805" y="530"/>
                    <a:pt x="808" y="526"/>
                  </a:cubicBezTo>
                  <a:cubicBezTo>
                    <a:pt x="810" y="523"/>
                    <a:pt x="815" y="522"/>
                    <a:pt x="819" y="524"/>
                  </a:cubicBezTo>
                  <a:lnTo>
                    <a:pt x="859" y="550"/>
                  </a:lnTo>
                  <a:cubicBezTo>
                    <a:pt x="863" y="553"/>
                    <a:pt x="864" y="558"/>
                    <a:pt x="861" y="561"/>
                  </a:cubicBezTo>
                  <a:cubicBezTo>
                    <a:pt x="859" y="565"/>
                    <a:pt x="854" y="566"/>
                    <a:pt x="850" y="564"/>
                  </a:cubicBezTo>
                  <a:close/>
                  <a:moveTo>
                    <a:pt x="770" y="511"/>
                  </a:moveTo>
                  <a:lnTo>
                    <a:pt x="729" y="485"/>
                  </a:lnTo>
                  <a:cubicBezTo>
                    <a:pt x="726" y="483"/>
                    <a:pt x="725" y="478"/>
                    <a:pt x="727" y="474"/>
                  </a:cubicBezTo>
                  <a:cubicBezTo>
                    <a:pt x="729" y="471"/>
                    <a:pt x="734" y="469"/>
                    <a:pt x="738" y="472"/>
                  </a:cubicBezTo>
                  <a:lnTo>
                    <a:pt x="778" y="498"/>
                  </a:lnTo>
                  <a:cubicBezTo>
                    <a:pt x="782" y="500"/>
                    <a:pt x="783" y="505"/>
                    <a:pt x="781" y="509"/>
                  </a:cubicBezTo>
                  <a:cubicBezTo>
                    <a:pt x="778" y="513"/>
                    <a:pt x="773" y="514"/>
                    <a:pt x="770" y="511"/>
                  </a:cubicBezTo>
                  <a:close/>
                  <a:moveTo>
                    <a:pt x="689" y="459"/>
                  </a:moveTo>
                  <a:lnTo>
                    <a:pt x="649" y="433"/>
                  </a:lnTo>
                  <a:cubicBezTo>
                    <a:pt x="645" y="431"/>
                    <a:pt x="644" y="426"/>
                    <a:pt x="647" y="422"/>
                  </a:cubicBezTo>
                  <a:cubicBezTo>
                    <a:pt x="649" y="418"/>
                    <a:pt x="654" y="417"/>
                    <a:pt x="658" y="420"/>
                  </a:cubicBezTo>
                  <a:lnTo>
                    <a:pt x="698" y="446"/>
                  </a:lnTo>
                  <a:cubicBezTo>
                    <a:pt x="702" y="448"/>
                    <a:pt x="703" y="453"/>
                    <a:pt x="700" y="457"/>
                  </a:cubicBezTo>
                  <a:cubicBezTo>
                    <a:pt x="698" y="461"/>
                    <a:pt x="693" y="462"/>
                    <a:pt x="689" y="459"/>
                  </a:cubicBezTo>
                  <a:close/>
                  <a:moveTo>
                    <a:pt x="609" y="407"/>
                  </a:moveTo>
                  <a:lnTo>
                    <a:pt x="568" y="381"/>
                  </a:lnTo>
                  <a:cubicBezTo>
                    <a:pt x="565" y="379"/>
                    <a:pt x="564" y="374"/>
                    <a:pt x="566" y="370"/>
                  </a:cubicBezTo>
                  <a:cubicBezTo>
                    <a:pt x="568" y="366"/>
                    <a:pt x="573" y="365"/>
                    <a:pt x="577" y="368"/>
                  </a:cubicBezTo>
                  <a:lnTo>
                    <a:pt x="617" y="394"/>
                  </a:lnTo>
                  <a:cubicBezTo>
                    <a:pt x="621" y="396"/>
                    <a:pt x="622" y="401"/>
                    <a:pt x="620" y="405"/>
                  </a:cubicBezTo>
                  <a:cubicBezTo>
                    <a:pt x="617" y="408"/>
                    <a:pt x="612" y="409"/>
                    <a:pt x="609" y="407"/>
                  </a:cubicBezTo>
                  <a:close/>
                  <a:moveTo>
                    <a:pt x="528" y="355"/>
                  </a:moveTo>
                  <a:lnTo>
                    <a:pt x="488" y="329"/>
                  </a:lnTo>
                  <a:cubicBezTo>
                    <a:pt x="484" y="326"/>
                    <a:pt x="483" y="321"/>
                    <a:pt x="485" y="318"/>
                  </a:cubicBezTo>
                  <a:cubicBezTo>
                    <a:pt x="488" y="314"/>
                    <a:pt x="493" y="313"/>
                    <a:pt x="496" y="315"/>
                  </a:cubicBezTo>
                  <a:lnTo>
                    <a:pt x="537" y="341"/>
                  </a:lnTo>
                  <a:cubicBezTo>
                    <a:pt x="540" y="344"/>
                    <a:pt x="541" y="349"/>
                    <a:pt x="539" y="352"/>
                  </a:cubicBezTo>
                  <a:cubicBezTo>
                    <a:pt x="537" y="356"/>
                    <a:pt x="532" y="357"/>
                    <a:pt x="528" y="355"/>
                  </a:cubicBezTo>
                  <a:close/>
                  <a:moveTo>
                    <a:pt x="447" y="303"/>
                  </a:moveTo>
                  <a:lnTo>
                    <a:pt x="407" y="277"/>
                  </a:lnTo>
                  <a:cubicBezTo>
                    <a:pt x="403" y="274"/>
                    <a:pt x="402" y="269"/>
                    <a:pt x="405" y="266"/>
                  </a:cubicBezTo>
                  <a:cubicBezTo>
                    <a:pt x="407" y="262"/>
                    <a:pt x="412" y="261"/>
                    <a:pt x="416" y="263"/>
                  </a:cubicBezTo>
                  <a:lnTo>
                    <a:pt x="456" y="289"/>
                  </a:lnTo>
                  <a:cubicBezTo>
                    <a:pt x="460" y="292"/>
                    <a:pt x="461" y="297"/>
                    <a:pt x="459" y="300"/>
                  </a:cubicBezTo>
                  <a:cubicBezTo>
                    <a:pt x="456" y="304"/>
                    <a:pt x="451" y="305"/>
                    <a:pt x="447" y="303"/>
                  </a:cubicBezTo>
                  <a:close/>
                  <a:moveTo>
                    <a:pt x="367" y="250"/>
                  </a:moveTo>
                  <a:lnTo>
                    <a:pt x="327" y="224"/>
                  </a:lnTo>
                  <a:cubicBezTo>
                    <a:pt x="323" y="222"/>
                    <a:pt x="322" y="217"/>
                    <a:pt x="324" y="213"/>
                  </a:cubicBezTo>
                  <a:cubicBezTo>
                    <a:pt x="327" y="210"/>
                    <a:pt x="332" y="209"/>
                    <a:pt x="335" y="211"/>
                  </a:cubicBezTo>
                  <a:lnTo>
                    <a:pt x="376" y="237"/>
                  </a:lnTo>
                  <a:cubicBezTo>
                    <a:pt x="379" y="239"/>
                    <a:pt x="380" y="244"/>
                    <a:pt x="378" y="248"/>
                  </a:cubicBezTo>
                  <a:cubicBezTo>
                    <a:pt x="376" y="252"/>
                    <a:pt x="371" y="253"/>
                    <a:pt x="367" y="250"/>
                  </a:cubicBezTo>
                  <a:close/>
                  <a:moveTo>
                    <a:pt x="286" y="198"/>
                  </a:moveTo>
                  <a:lnTo>
                    <a:pt x="246" y="172"/>
                  </a:lnTo>
                  <a:cubicBezTo>
                    <a:pt x="242" y="170"/>
                    <a:pt x="241" y="165"/>
                    <a:pt x="244" y="161"/>
                  </a:cubicBezTo>
                  <a:cubicBezTo>
                    <a:pt x="246" y="157"/>
                    <a:pt x="251" y="156"/>
                    <a:pt x="255" y="159"/>
                  </a:cubicBezTo>
                  <a:lnTo>
                    <a:pt x="295" y="185"/>
                  </a:lnTo>
                  <a:cubicBezTo>
                    <a:pt x="299" y="187"/>
                    <a:pt x="300" y="192"/>
                    <a:pt x="297" y="196"/>
                  </a:cubicBezTo>
                  <a:cubicBezTo>
                    <a:pt x="295" y="200"/>
                    <a:pt x="290" y="201"/>
                    <a:pt x="286" y="198"/>
                  </a:cubicBezTo>
                  <a:close/>
                  <a:moveTo>
                    <a:pt x="206" y="146"/>
                  </a:moveTo>
                  <a:lnTo>
                    <a:pt x="165" y="120"/>
                  </a:lnTo>
                  <a:cubicBezTo>
                    <a:pt x="162" y="118"/>
                    <a:pt x="161" y="113"/>
                    <a:pt x="163" y="109"/>
                  </a:cubicBezTo>
                  <a:cubicBezTo>
                    <a:pt x="165" y="105"/>
                    <a:pt x="170" y="104"/>
                    <a:pt x="174" y="107"/>
                  </a:cubicBezTo>
                  <a:lnTo>
                    <a:pt x="214" y="133"/>
                  </a:lnTo>
                  <a:cubicBezTo>
                    <a:pt x="218" y="135"/>
                    <a:pt x="219" y="140"/>
                    <a:pt x="217" y="144"/>
                  </a:cubicBezTo>
                  <a:cubicBezTo>
                    <a:pt x="214" y="147"/>
                    <a:pt x="209" y="149"/>
                    <a:pt x="206" y="146"/>
                  </a:cubicBezTo>
                  <a:close/>
                  <a:moveTo>
                    <a:pt x="125" y="94"/>
                  </a:moveTo>
                  <a:lnTo>
                    <a:pt x="85" y="68"/>
                  </a:lnTo>
                  <a:cubicBezTo>
                    <a:pt x="81" y="65"/>
                    <a:pt x="80" y="60"/>
                    <a:pt x="82" y="57"/>
                  </a:cubicBezTo>
                  <a:cubicBezTo>
                    <a:pt x="85" y="53"/>
                    <a:pt x="90" y="52"/>
                    <a:pt x="94" y="54"/>
                  </a:cubicBezTo>
                  <a:lnTo>
                    <a:pt x="134" y="80"/>
                  </a:lnTo>
                  <a:cubicBezTo>
                    <a:pt x="138" y="83"/>
                    <a:pt x="139" y="88"/>
                    <a:pt x="136" y="92"/>
                  </a:cubicBezTo>
                  <a:cubicBezTo>
                    <a:pt x="134" y="95"/>
                    <a:pt x="129" y="96"/>
                    <a:pt x="125" y="94"/>
                  </a:cubicBezTo>
                  <a:close/>
                  <a:moveTo>
                    <a:pt x="45" y="42"/>
                  </a:moveTo>
                  <a:lnTo>
                    <a:pt x="4" y="16"/>
                  </a:lnTo>
                  <a:cubicBezTo>
                    <a:pt x="1" y="13"/>
                    <a:pt x="0" y="8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lnTo>
                    <a:pt x="53" y="28"/>
                  </a:lnTo>
                  <a:cubicBezTo>
                    <a:pt x="57" y="31"/>
                    <a:pt x="58" y="36"/>
                    <a:pt x="56" y="39"/>
                  </a:cubicBezTo>
                  <a:cubicBezTo>
                    <a:pt x="53" y="43"/>
                    <a:pt x="48" y="44"/>
                    <a:pt x="45" y="42"/>
                  </a:cubicBezTo>
                  <a:close/>
                </a:path>
              </a:pathLst>
            </a:custGeom>
            <a:solidFill>
              <a:srgbClr val="002060"/>
            </a:solidFill>
            <a:ln w="0" cap="flat">
              <a:solidFill>
                <a:srgbClr val="0F2B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301">
              <a:extLst>
                <a:ext uri="{FF2B5EF4-FFF2-40B4-BE49-F238E27FC236}">
                  <a16:creationId xmlns:a16="http://schemas.microsoft.com/office/drawing/2014/main" id="{563A37BC-7370-40C1-B209-9E63E35B13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7617" y="4949274"/>
              <a:ext cx="497094" cy="150040"/>
            </a:xfrm>
            <a:custGeom>
              <a:avLst/>
              <a:gdLst>
                <a:gd name="T0" fmla="*/ 1827 w 1889"/>
                <a:gd name="T1" fmla="*/ 545 h 570"/>
                <a:gd name="T2" fmla="*/ 1888 w 1889"/>
                <a:gd name="T3" fmla="*/ 563 h 570"/>
                <a:gd name="T4" fmla="*/ 1740 w 1889"/>
                <a:gd name="T5" fmla="*/ 528 h 570"/>
                <a:gd name="T6" fmla="*/ 1791 w 1889"/>
                <a:gd name="T7" fmla="*/ 526 h 570"/>
                <a:gd name="T8" fmla="*/ 1694 w 1889"/>
                <a:gd name="T9" fmla="*/ 514 h 570"/>
                <a:gd name="T10" fmla="*/ 1653 w 1889"/>
                <a:gd name="T11" fmla="*/ 486 h 570"/>
                <a:gd name="T12" fmla="*/ 1694 w 1889"/>
                <a:gd name="T13" fmla="*/ 514 h 570"/>
                <a:gd name="T14" fmla="*/ 1551 w 1889"/>
                <a:gd name="T15" fmla="*/ 464 h 570"/>
                <a:gd name="T16" fmla="*/ 1612 w 1889"/>
                <a:gd name="T17" fmla="*/ 482 h 570"/>
                <a:gd name="T18" fmla="*/ 1464 w 1889"/>
                <a:gd name="T19" fmla="*/ 447 h 570"/>
                <a:gd name="T20" fmla="*/ 1514 w 1889"/>
                <a:gd name="T21" fmla="*/ 445 h 570"/>
                <a:gd name="T22" fmla="*/ 1418 w 1889"/>
                <a:gd name="T23" fmla="*/ 433 h 570"/>
                <a:gd name="T24" fmla="*/ 1376 w 1889"/>
                <a:gd name="T25" fmla="*/ 404 h 570"/>
                <a:gd name="T26" fmla="*/ 1418 w 1889"/>
                <a:gd name="T27" fmla="*/ 433 h 570"/>
                <a:gd name="T28" fmla="*/ 1274 w 1889"/>
                <a:gd name="T29" fmla="*/ 382 h 570"/>
                <a:gd name="T30" fmla="*/ 1336 w 1889"/>
                <a:gd name="T31" fmla="*/ 400 h 570"/>
                <a:gd name="T32" fmla="*/ 1188 w 1889"/>
                <a:gd name="T33" fmla="*/ 365 h 570"/>
                <a:gd name="T34" fmla="*/ 1238 w 1889"/>
                <a:gd name="T35" fmla="*/ 363 h 570"/>
                <a:gd name="T36" fmla="*/ 1142 w 1889"/>
                <a:gd name="T37" fmla="*/ 351 h 570"/>
                <a:gd name="T38" fmla="*/ 1100 w 1889"/>
                <a:gd name="T39" fmla="*/ 322 h 570"/>
                <a:gd name="T40" fmla="*/ 1142 w 1889"/>
                <a:gd name="T41" fmla="*/ 351 h 570"/>
                <a:gd name="T42" fmla="*/ 998 w 1889"/>
                <a:gd name="T43" fmla="*/ 301 h 570"/>
                <a:gd name="T44" fmla="*/ 1059 w 1889"/>
                <a:gd name="T45" fmla="*/ 319 h 570"/>
                <a:gd name="T46" fmla="*/ 911 w 1889"/>
                <a:gd name="T47" fmla="*/ 283 h 570"/>
                <a:gd name="T48" fmla="*/ 962 w 1889"/>
                <a:gd name="T49" fmla="*/ 282 h 570"/>
                <a:gd name="T50" fmla="*/ 865 w 1889"/>
                <a:gd name="T51" fmla="*/ 270 h 570"/>
                <a:gd name="T52" fmla="*/ 824 w 1889"/>
                <a:gd name="T53" fmla="*/ 241 h 570"/>
                <a:gd name="T54" fmla="*/ 865 w 1889"/>
                <a:gd name="T55" fmla="*/ 270 h 570"/>
                <a:gd name="T56" fmla="*/ 722 w 1889"/>
                <a:gd name="T57" fmla="*/ 219 h 570"/>
                <a:gd name="T58" fmla="*/ 783 w 1889"/>
                <a:gd name="T59" fmla="*/ 237 h 570"/>
                <a:gd name="T60" fmla="*/ 635 w 1889"/>
                <a:gd name="T61" fmla="*/ 202 h 570"/>
                <a:gd name="T62" fmla="*/ 686 w 1889"/>
                <a:gd name="T63" fmla="*/ 200 h 570"/>
                <a:gd name="T64" fmla="*/ 589 w 1889"/>
                <a:gd name="T65" fmla="*/ 188 h 570"/>
                <a:gd name="T66" fmla="*/ 548 w 1889"/>
                <a:gd name="T67" fmla="*/ 159 h 570"/>
                <a:gd name="T68" fmla="*/ 589 w 1889"/>
                <a:gd name="T69" fmla="*/ 188 h 570"/>
                <a:gd name="T70" fmla="*/ 446 w 1889"/>
                <a:gd name="T71" fmla="*/ 138 h 570"/>
                <a:gd name="T72" fmla="*/ 507 w 1889"/>
                <a:gd name="T73" fmla="*/ 156 h 570"/>
                <a:gd name="T74" fmla="*/ 359 w 1889"/>
                <a:gd name="T75" fmla="*/ 120 h 570"/>
                <a:gd name="T76" fmla="*/ 410 w 1889"/>
                <a:gd name="T77" fmla="*/ 119 h 570"/>
                <a:gd name="T78" fmla="*/ 313 w 1889"/>
                <a:gd name="T79" fmla="*/ 107 h 570"/>
                <a:gd name="T80" fmla="*/ 271 w 1889"/>
                <a:gd name="T81" fmla="*/ 78 h 570"/>
                <a:gd name="T82" fmla="*/ 313 w 1889"/>
                <a:gd name="T83" fmla="*/ 107 h 570"/>
                <a:gd name="T84" fmla="*/ 169 w 1889"/>
                <a:gd name="T85" fmla="*/ 56 h 570"/>
                <a:gd name="T86" fmla="*/ 231 w 1889"/>
                <a:gd name="T87" fmla="*/ 74 h 570"/>
                <a:gd name="T88" fmla="*/ 83 w 1889"/>
                <a:gd name="T89" fmla="*/ 39 h 570"/>
                <a:gd name="T90" fmla="*/ 133 w 1889"/>
                <a:gd name="T91" fmla="*/ 37 h 570"/>
                <a:gd name="T92" fmla="*/ 37 w 1889"/>
                <a:gd name="T93" fmla="*/ 25 h 570"/>
                <a:gd name="T94" fmla="*/ 12 w 1889"/>
                <a:gd name="T95" fmla="*/ 1 h 570"/>
                <a:gd name="T96" fmla="*/ 37 w 1889"/>
                <a:gd name="T97" fmla="*/ 25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89" h="570">
                  <a:moveTo>
                    <a:pt x="1878" y="569"/>
                  </a:moveTo>
                  <a:lnTo>
                    <a:pt x="1832" y="555"/>
                  </a:lnTo>
                  <a:cubicBezTo>
                    <a:pt x="1828" y="554"/>
                    <a:pt x="1825" y="550"/>
                    <a:pt x="1827" y="545"/>
                  </a:cubicBezTo>
                  <a:cubicBezTo>
                    <a:pt x="1828" y="541"/>
                    <a:pt x="1832" y="539"/>
                    <a:pt x="1837" y="540"/>
                  </a:cubicBezTo>
                  <a:lnTo>
                    <a:pt x="1883" y="553"/>
                  </a:lnTo>
                  <a:cubicBezTo>
                    <a:pt x="1887" y="555"/>
                    <a:pt x="1889" y="559"/>
                    <a:pt x="1888" y="563"/>
                  </a:cubicBezTo>
                  <a:cubicBezTo>
                    <a:pt x="1887" y="568"/>
                    <a:pt x="1882" y="570"/>
                    <a:pt x="1878" y="569"/>
                  </a:cubicBezTo>
                  <a:close/>
                  <a:moveTo>
                    <a:pt x="1786" y="542"/>
                  </a:moveTo>
                  <a:lnTo>
                    <a:pt x="1740" y="528"/>
                  </a:lnTo>
                  <a:cubicBezTo>
                    <a:pt x="1736" y="527"/>
                    <a:pt x="1733" y="522"/>
                    <a:pt x="1735" y="518"/>
                  </a:cubicBezTo>
                  <a:cubicBezTo>
                    <a:pt x="1736" y="514"/>
                    <a:pt x="1740" y="511"/>
                    <a:pt x="1745" y="513"/>
                  </a:cubicBezTo>
                  <a:lnTo>
                    <a:pt x="1791" y="526"/>
                  </a:lnTo>
                  <a:cubicBezTo>
                    <a:pt x="1795" y="528"/>
                    <a:pt x="1797" y="532"/>
                    <a:pt x="1796" y="536"/>
                  </a:cubicBezTo>
                  <a:cubicBezTo>
                    <a:pt x="1795" y="540"/>
                    <a:pt x="1790" y="543"/>
                    <a:pt x="1786" y="542"/>
                  </a:cubicBezTo>
                  <a:close/>
                  <a:moveTo>
                    <a:pt x="1694" y="514"/>
                  </a:moveTo>
                  <a:lnTo>
                    <a:pt x="1648" y="501"/>
                  </a:lnTo>
                  <a:cubicBezTo>
                    <a:pt x="1644" y="500"/>
                    <a:pt x="1641" y="495"/>
                    <a:pt x="1643" y="491"/>
                  </a:cubicBezTo>
                  <a:cubicBezTo>
                    <a:pt x="1644" y="487"/>
                    <a:pt x="1648" y="484"/>
                    <a:pt x="1653" y="486"/>
                  </a:cubicBezTo>
                  <a:lnTo>
                    <a:pt x="1699" y="499"/>
                  </a:lnTo>
                  <a:cubicBezTo>
                    <a:pt x="1703" y="500"/>
                    <a:pt x="1705" y="505"/>
                    <a:pt x="1704" y="509"/>
                  </a:cubicBezTo>
                  <a:cubicBezTo>
                    <a:pt x="1703" y="513"/>
                    <a:pt x="1698" y="516"/>
                    <a:pt x="1694" y="514"/>
                  </a:cubicBezTo>
                  <a:close/>
                  <a:moveTo>
                    <a:pt x="1602" y="487"/>
                  </a:moveTo>
                  <a:lnTo>
                    <a:pt x="1556" y="474"/>
                  </a:lnTo>
                  <a:cubicBezTo>
                    <a:pt x="1552" y="472"/>
                    <a:pt x="1549" y="468"/>
                    <a:pt x="1551" y="464"/>
                  </a:cubicBezTo>
                  <a:cubicBezTo>
                    <a:pt x="1552" y="460"/>
                    <a:pt x="1556" y="457"/>
                    <a:pt x="1560" y="458"/>
                  </a:cubicBezTo>
                  <a:lnTo>
                    <a:pt x="1607" y="472"/>
                  </a:lnTo>
                  <a:cubicBezTo>
                    <a:pt x="1611" y="473"/>
                    <a:pt x="1613" y="478"/>
                    <a:pt x="1612" y="482"/>
                  </a:cubicBezTo>
                  <a:cubicBezTo>
                    <a:pt x="1611" y="486"/>
                    <a:pt x="1606" y="489"/>
                    <a:pt x="1602" y="487"/>
                  </a:cubicBezTo>
                  <a:close/>
                  <a:moveTo>
                    <a:pt x="1510" y="460"/>
                  </a:moveTo>
                  <a:lnTo>
                    <a:pt x="1464" y="447"/>
                  </a:lnTo>
                  <a:cubicBezTo>
                    <a:pt x="1460" y="445"/>
                    <a:pt x="1457" y="441"/>
                    <a:pt x="1458" y="437"/>
                  </a:cubicBezTo>
                  <a:cubicBezTo>
                    <a:pt x="1460" y="432"/>
                    <a:pt x="1464" y="430"/>
                    <a:pt x="1468" y="431"/>
                  </a:cubicBezTo>
                  <a:lnTo>
                    <a:pt x="1514" y="445"/>
                  </a:lnTo>
                  <a:cubicBezTo>
                    <a:pt x="1519" y="446"/>
                    <a:pt x="1521" y="450"/>
                    <a:pt x="1520" y="455"/>
                  </a:cubicBezTo>
                  <a:cubicBezTo>
                    <a:pt x="1519" y="459"/>
                    <a:pt x="1514" y="461"/>
                    <a:pt x="1510" y="460"/>
                  </a:cubicBezTo>
                  <a:close/>
                  <a:moveTo>
                    <a:pt x="1418" y="433"/>
                  </a:moveTo>
                  <a:lnTo>
                    <a:pt x="1372" y="419"/>
                  </a:lnTo>
                  <a:cubicBezTo>
                    <a:pt x="1368" y="418"/>
                    <a:pt x="1365" y="414"/>
                    <a:pt x="1366" y="409"/>
                  </a:cubicBezTo>
                  <a:cubicBezTo>
                    <a:pt x="1368" y="405"/>
                    <a:pt x="1372" y="403"/>
                    <a:pt x="1376" y="404"/>
                  </a:cubicBezTo>
                  <a:lnTo>
                    <a:pt x="1422" y="418"/>
                  </a:lnTo>
                  <a:cubicBezTo>
                    <a:pt x="1427" y="419"/>
                    <a:pt x="1429" y="423"/>
                    <a:pt x="1428" y="428"/>
                  </a:cubicBezTo>
                  <a:cubicBezTo>
                    <a:pt x="1427" y="432"/>
                    <a:pt x="1422" y="434"/>
                    <a:pt x="1418" y="433"/>
                  </a:cubicBezTo>
                  <a:close/>
                  <a:moveTo>
                    <a:pt x="1326" y="406"/>
                  </a:moveTo>
                  <a:lnTo>
                    <a:pt x="1280" y="392"/>
                  </a:lnTo>
                  <a:cubicBezTo>
                    <a:pt x="1275" y="391"/>
                    <a:pt x="1273" y="386"/>
                    <a:pt x="1274" y="382"/>
                  </a:cubicBezTo>
                  <a:cubicBezTo>
                    <a:pt x="1276" y="378"/>
                    <a:pt x="1280" y="376"/>
                    <a:pt x="1284" y="377"/>
                  </a:cubicBezTo>
                  <a:lnTo>
                    <a:pt x="1330" y="390"/>
                  </a:lnTo>
                  <a:cubicBezTo>
                    <a:pt x="1335" y="392"/>
                    <a:pt x="1337" y="396"/>
                    <a:pt x="1336" y="400"/>
                  </a:cubicBezTo>
                  <a:cubicBezTo>
                    <a:pt x="1334" y="405"/>
                    <a:pt x="1330" y="407"/>
                    <a:pt x="1326" y="406"/>
                  </a:cubicBezTo>
                  <a:close/>
                  <a:moveTo>
                    <a:pt x="1234" y="379"/>
                  </a:moveTo>
                  <a:lnTo>
                    <a:pt x="1188" y="365"/>
                  </a:lnTo>
                  <a:cubicBezTo>
                    <a:pt x="1183" y="364"/>
                    <a:pt x="1181" y="359"/>
                    <a:pt x="1182" y="355"/>
                  </a:cubicBezTo>
                  <a:cubicBezTo>
                    <a:pt x="1183" y="351"/>
                    <a:pt x="1188" y="348"/>
                    <a:pt x="1192" y="350"/>
                  </a:cubicBezTo>
                  <a:lnTo>
                    <a:pt x="1238" y="363"/>
                  </a:lnTo>
                  <a:cubicBezTo>
                    <a:pt x="1242" y="364"/>
                    <a:pt x="1245" y="369"/>
                    <a:pt x="1244" y="373"/>
                  </a:cubicBezTo>
                  <a:cubicBezTo>
                    <a:pt x="1242" y="377"/>
                    <a:pt x="1238" y="380"/>
                    <a:pt x="1234" y="379"/>
                  </a:cubicBezTo>
                  <a:close/>
                  <a:moveTo>
                    <a:pt x="1142" y="351"/>
                  </a:moveTo>
                  <a:lnTo>
                    <a:pt x="1096" y="338"/>
                  </a:lnTo>
                  <a:cubicBezTo>
                    <a:pt x="1091" y="337"/>
                    <a:pt x="1089" y="332"/>
                    <a:pt x="1090" y="328"/>
                  </a:cubicBezTo>
                  <a:cubicBezTo>
                    <a:pt x="1091" y="324"/>
                    <a:pt x="1096" y="321"/>
                    <a:pt x="1100" y="322"/>
                  </a:cubicBezTo>
                  <a:lnTo>
                    <a:pt x="1146" y="336"/>
                  </a:lnTo>
                  <a:cubicBezTo>
                    <a:pt x="1150" y="337"/>
                    <a:pt x="1153" y="342"/>
                    <a:pt x="1152" y="346"/>
                  </a:cubicBezTo>
                  <a:cubicBezTo>
                    <a:pt x="1150" y="350"/>
                    <a:pt x="1146" y="353"/>
                    <a:pt x="1142" y="351"/>
                  </a:cubicBezTo>
                  <a:close/>
                  <a:moveTo>
                    <a:pt x="1050" y="324"/>
                  </a:moveTo>
                  <a:lnTo>
                    <a:pt x="1004" y="311"/>
                  </a:lnTo>
                  <a:cubicBezTo>
                    <a:pt x="999" y="309"/>
                    <a:pt x="997" y="305"/>
                    <a:pt x="998" y="301"/>
                  </a:cubicBezTo>
                  <a:cubicBezTo>
                    <a:pt x="999" y="296"/>
                    <a:pt x="1004" y="294"/>
                    <a:pt x="1008" y="295"/>
                  </a:cubicBezTo>
                  <a:lnTo>
                    <a:pt x="1054" y="309"/>
                  </a:lnTo>
                  <a:cubicBezTo>
                    <a:pt x="1058" y="310"/>
                    <a:pt x="1061" y="315"/>
                    <a:pt x="1059" y="319"/>
                  </a:cubicBezTo>
                  <a:cubicBezTo>
                    <a:pt x="1058" y="323"/>
                    <a:pt x="1054" y="325"/>
                    <a:pt x="1050" y="324"/>
                  </a:cubicBezTo>
                  <a:close/>
                  <a:moveTo>
                    <a:pt x="957" y="297"/>
                  </a:moveTo>
                  <a:lnTo>
                    <a:pt x="911" y="283"/>
                  </a:lnTo>
                  <a:cubicBezTo>
                    <a:pt x="907" y="282"/>
                    <a:pt x="905" y="278"/>
                    <a:pt x="906" y="273"/>
                  </a:cubicBezTo>
                  <a:cubicBezTo>
                    <a:pt x="907" y="269"/>
                    <a:pt x="912" y="267"/>
                    <a:pt x="916" y="268"/>
                  </a:cubicBezTo>
                  <a:lnTo>
                    <a:pt x="962" y="282"/>
                  </a:lnTo>
                  <a:cubicBezTo>
                    <a:pt x="966" y="283"/>
                    <a:pt x="969" y="287"/>
                    <a:pt x="967" y="292"/>
                  </a:cubicBezTo>
                  <a:cubicBezTo>
                    <a:pt x="966" y="296"/>
                    <a:pt x="962" y="298"/>
                    <a:pt x="957" y="297"/>
                  </a:cubicBezTo>
                  <a:close/>
                  <a:moveTo>
                    <a:pt x="865" y="270"/>
                  </a:moveTo>
                  <a:lnTo>
                    <a:pt x="819" y="256"/>
                  </a:lnTo>
                  <a:cubicBezTo>
                    <a:pt x="815" y="255"/>
                    <a:pt x="813" y="251"/>
                    <a:pt x="814" y="246"/>
                  </a:cubicBezTo>
                  <a:cubicBezTo>
                    <a:pt x="815" y="242"/>
                    <a:pt x="820" y="240"/>
                    <a:pt x="824" y="241"/>
                  </a:cubicBezTo>
                  <a:lnTo>
                    <a:pt x="870" y="254"/>
                  </a:lnTo>
                  <a:cubicBezTo>
                    <a:pt x="874" y="256"/>
                    <a:pt x="877" y="260"/>
                    <a:pt x="875" y="264"/>
                  </a:cubicBezTo>
                  <a:cubicBezTo>
                    <a:pt x="874" y="269"/>
                    <a:pt x="870" y="271"/>
                    <a:pt x="865" y="270"/>
                  </a:cubicBezTo>
                  <a:close/>
                  <a:moveTo>
                    <a:pt x="773" y="243"/>
                  </a:moveTo>
                  <a:lnTo>
                    <a:pt x="727" y="229"/>
                  </a:lnTo>
                  <a:cubicBezTo>
                    <a:pt x="723" y="228"/>
                    <a:pt x="721" y="223"/>
                    <a:pt x="722" y="219"/>
                  </a:cubicBezTo>
                  <a:cubicBezTo>
                    <a:pt x="723" y="215"/>
                    <a:pt x="728" y="212"/>
                    <a:pt x="732" y="214"/>
                  </a:cubicBezTo>
                  <a:lnTo>
                    <a:pt x="778" y="227"/>
                  </a:lnTo>
                  <a:cubicBezTo>
                    <a:pt x="782" y="229"/>
                    <a:pt x="785" y="233"/>
                    <a:pt x="783" y="237"/>
                  </a:cubicBezTo>
                  <a:cubicBezTo>
                    <a:pt x="782" y="241"/>
                    <a:pt x="778" y="244"/>
                    <a:pt x="773" y="243"/>
                  </a:cubicBezTo>
                  <a:close/>
                  <a:moveTo>
                    <a:pt x="681" y="215"/>
                  </a:moveTo>
                  <a:lnTo>
                    <a:pt x="635" y="202"/>
                  </a:lnTo>
                  <a:cubicBezTo>
                    <a:pt x="631" y="201"/>
                    <a:pt x="629" y="196"/>
                    <a:pt x="630" y="192"/>
                  </a:cubicBezTo>
                  <a:cubicBezTo>
                    <a:pt x="631" y="188"/>
                    <a:pt x="636" y="185"/>
                    <a:pt x="640" y="187"/>
                  </a:cubicBezTo>
                  <a:lnTo>
                    <a:pt x="686" y="200"/>
                  </a:lnTo>
                  <a:cubicBezTo>
                    <a:pt x="690" y="201"/>
                    <a:pt x="692" y="206"/>
                    <a:pt x="691" y="210"/>
                  </a:cubicBezTo>
                  <a:cubicBezTo>
                    <a:pt x="690" y="214"/>
                    <a:pt x="685" y="217"/>
                    <a:pt x="681" y="215"/>
                  </a:cubicBezTo>
                  <a:close/>
                  <a:moveTo>
                    <a:pt x="589" y="188"/>
                  </a:moveTo>
                  <a:lnTo>
                    <a:pt x="543" y="175"/>
                  </a:lnTo>
                  <a:cubicBezTo>
                    <a:pt x="539" y="173"/>
                    <a:pt x="536" y="169"/>
                    <a:pt x="538" y="165"/>
                  </a:cubicBezTo>
                  <a:cubicBezTo>
                    <a:pt x="539" y="161"/>
                    <a:pt x="543" y="158"/>
                    <a:pt x="548" y="159"/>
                  </a:cubicBezTo>
                  <a:lnTo>
                    <a:pt x="594" y="173"/>
                  </a:lnTo>
                  <a:cubicBezTo>
                    <a:pt x="598" y="174"/>
                    <a:pt x="600" y="179"/>
                    <a:pt x="599" y="183"/>
                  </a:cubicBezTo>
                  <a:cubicBezTo>
                    <a:pt x="598" y="187"/>
                    <a:pt x="593" y="190"/>
                    <a:pt x="589" y="188"/>
                  </a:cubicBezTo>
                  <a:close/>
                  <a:moveTo>
                    <a:pt x="497" y="161"/>
                  </a:moveTo>
                  <a:lnTo>
                    <a:pt x="451" y="148"/>
                  </a:lnTo>
                  <a:cubicBezTo>
                    <a:pt x="447" y="146"/>
                    <a:pt x="444" y="142"/>
                    <a:pt x="446" y="138"/>
                  </a:cubicBezTo>
                  <a:cubicBezTo>
                    <a:pt x="447" y="133"/>
                    <a:pt x="451" y="131"/>
                    <a:pt x="456" y="132"/>
                  </a:cubicBezTo>
                  <a:lnTo>
                    <a:pt x="502" y="146"/>
                  </a:lnTo>
                  <a:cubicBezTo>
                    <a:pt x="506" y="147"/>
                    <a:pt x="508" y="151"/>
                    <a:pt x="507" y="156"/>
                  </a:cubicBezTo>
                  <a:cubicBezTo>
                    <a:pt x="506" y="160"/>
                    <a:pt x="501" y="162"/>
                    <a:pt x="497" y="161"/>
                  </a:cubicBezTo>
                  <a:close/>
                  <a:moveTo>
                    <a:pt x="405" y="134"/>
                  </a:moveTo>
                  <a:lnTo>
                    <a:pt x="359" y="120"/>
                  </a:lnTo>
                  <a:cubicBezTo>
                    <a:pt x="355" y="119"/>
                    <a:pt x="352" y="115"/>
                    <a:pt x="354" y="110"/>
                  </a:cubicBezTo>
                  <a:cubicBezTo>
                    <a:pt x="355" y="106"/>
                    <a:pt x="359" y="104"/>
                    <a:pt x="364" y="105"/>
                  </a:cubicBezTo>
                  <a:lnTo>
                    <a:pt x="410" y="119"/>
                  </a:lnTo>
                  <a:cubicBezTo>
                    <a:pt x="414" y="120"/>
                    <a:pt x="416" y="124"/>
                    <a:pt x="415" y="129"/>
                  </a:cubicBezTo>
                  <a:cubicBezTo>
                    <a:pt x="414" y="133"/>
                    <a:pt x="409" y="135"/>
                    <a:pt x="405" y="134"/>
                  </a:cubicBezTo>
                  <a:close/>
                  <a:moveTo>
                    <a:pt x="313" y="107"/>
                  </a:moveTo>
                  <a:lnTo>
                    <a:pt x="267" y="93"/>
                  </a:lnTo>
                  <a:cubicBezTo>
                    <a:pt x="263" y="92"/>
                    <a:pt x="260" y="87"/>
                    <a:pt x="262" y="83"/>
                  </a:cubicBezTo>
                  <a:cubicBezTo>
                    <a:pt x="263" y="79"/>
                    <a:pt x="267" y="77"/>
                    <a:pt x="271" y="78"/>
                  </a:cubicBezTo>
                  <a:lnTo>
                    <a:pt x="318" y="91"/>
                  </a:lnTo>
                  <a:cubicBezTo>
                    <a:pt x="322" y="93"/>
                    <a:pt x="324" y="97"/>
                    <a:pt x="323" y="101"/>
                  </a:cubicBezTo>
                  <a:cubicBezTo>
                    <a:pt x="322" y="106"/>
                    <a:pt x="317" y="108"/>
                    <a:pt x="313" y="107"/>
                  </a:cubicBezTo>
                  <a:close/>
                  <a:moveTo>
                    <a:pt x="221" y="80"/>
                  </a:moveTo>
                  <a:lnTo>
                    <a:pt x="175" y="66"/>
                  </a:lnTo>
                  <a:cubicBezTo>
                    <a:pt x="171" y="65"/>
                    <a:pt x="168" y="60"/>
                    <a:pt x="169" y="56"/>
                  </a:cubicBezTo>
                  <a:cubicBezTo>
                    <a:pt x="171" y="52"/>
                    <a:pt x="175" y="49"/>
                    <a:pt x="179" y="51"/>
                  </a:cubicBezTo>
                  <a:lnTo>
                    <a:pt x="225" y="64"/>
                  </a:lnTo>
                  <a:cubicBezTo>
                    <a:pt x="230" y="65"/>
                    <a:pt x="232" y="70"/>
                    <a:pt x="231" y="74"/>
                  </a:cubicBezTo>
                  <a:cubicBezTo>
                    <a:pt x="230" y="78"/>
                    <a:pt x="225" y="81"/>
                    <a:pt x="221" y="80"/>
                  </a:cubicBezTo>
                  <a:close/>
                  <a:moveTo>
                    <a:pt x="129" y="52"/>
                  </a:moveTo>
                  <a:lnTo>
                    <a:pt x="83" y="39"/>
                  </a:lnTo>
                  <a:cubicBezTo>
                    <a:pt x="79" y="38"/>
                    <a:pt x="76" y="33"/>
                    <a:pt x="77" y="29"/>
                  </a:cubicBezTo>
                  <a:cubicBezTo>
                    <a:pt x="79" y="25"/>
                    <a:pt x="83" y="22"/>
                    <a:pt x="87" y="23"/>
                  </a:cubicBezTo>
                  <a:lnTo>
                    <a:pt x="133" y="37"/>
                  </a:lnTo>
                  <a:cubicBezTo>
                    <a:pt x="138" y="38"/>
                    <a:pt x="140" y="43"/>
                    <a:pt x="139" y="47"/>
                  </a:cubicBezTo>
                  <a:cubicBezTo>
                    <a:pt x="138" y="51"/>
                    <a:pt x="133" y="54"/>
                    <a:pt x="129" y="52"/>
                  </a:cubicBezTo>
                  <a:close/>
                  <a:moveTo>
                    <a:pt x="37" y="25"/>
                  </a:moveTo>
                  <a:lnTo>
                    <a:pt x="7" y="16"/>
                  </a:lnTo>
                  <a:cubicBezTo>
                    <a:pt x="3" y="15"/>
                    <a:pt x="0" y="11"/>
                    <a:pt x="2" y="7"/>
                  </a:cubicBezTo>
                  <a:cubicBezTo>
                    <a:pt x="3" y="2"/>
                    <a:pt x="7" y="0"/>
                    <a:pt x="12" y="1"/>
                  </a:cubicBezTo>
                  <a:lnTo>
                    <a:pt x="41" y="10"/>
                  </a:lnTo>
                  <a:cubicBezTo>
                    <a:pt x="46" y="11"/>
                    <a:pt x="48" y="16"/>
                    <a:pt x="47" y="20"/>
                  </a:cubicBezTo>
                  <a:cubicBezTo>
                    <a:pt x="45" y="24"/>
                    <a:pt x="41" y="26"/>
                    <a:pt x="37" y="25"/>
                  </a:cubicBezTo>
                  <a:close/>
                </a:path>
              </a:pathLst>
            </a:custGeom>
            <a:solidFill>
              <a:srgbClr val="002060"/>
            </a:solidFill>
            <a:ln w="0" cap="flat">
              <a:solidFill>
                <a:srgbClr val="0F2B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302">
              <a:extLst>
                <a:ext uri="{FF2B5EF4-FFF2-40B4-BE49-F238E27FC236}">
                  <a16:creationId xmlns:a16="http://schemas.microsoft.com/office/drawing/2014/main" id="{1F45C1E5-F3DD-415F-B882-0F965DBB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487" y="4938056"/>
              <a:ext cx="138121" cy="239082"/>
            </a:xfrm>
            <a:custGeom>
              <a:avLst/>
              <a:gdLst>
                <a:gd name="T0" fmla="*/ 0 w 197"/>
                <a:gd name="T1" fmla="*/ 114 h 341"/>
                <a:gd name="T2" fmla="*/ 197 w 197"/>
                <a:gd name="T3" fmla="*/ 0 h 341"/>
                <a:gd name="T4" fmla="*/ 197 w 197"/>
                <a:gd name="T5" fmla="*/ 227 h 341"/>
                <a:gd name="T6" fmla="*/ 0 w 197"/>
                <a:gd name="T7" fmla="*/ 341 h 341"/>
                <a:gd name="T8" fmla="*/ 0 w 197"/>
                <a:gd name="T9" fmla="*/ 11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41">
                  <a:moveTo>
                    <a:pt x="0" y="114"/>
                  </a:moveTo>
                  <a:lnTo>
                    <a:pt x="197" y="0"/>
                  </a:lnTo>
                  <a:lnTo>
                    <a:pt x="197" y="227"/>
                  </a:lnTo>
                  <a:lnTo>
                    <a:pt x="0" y="34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239">
              <a:extLst>
                <a:ext uri="{FF2B5EF4-FFF2-40B4-BE49-F238E27FC236}">
                  <a16:creationId xmlns:a16="http://schemas.microsoft.com/office/drawing/2014/main" id="{7B297564-A4E2-45E9-9B6C-B25C45CBE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6469" y="4716025"/>
              <a:ext cx="138121" cy="239082"/>
            </a:xfrm>
            <a:custGeom>
              <a:avLst/>
              <a:gdLst>
                <a:gd name="T0" fmla="*/ 0 w 197"/>
                <a:gd name="T1" fmla="*/ 114 h 341"/>
                <a:gd name="T2" fmla="*/ 197 w 197"/>
                <a:gd name="T3" fmla="*/ 0 h 341"/>
                <a:gd name="T4" fmla="*/ 197 w 197"/>
                <a:gd name="T5" fmla="*/ 227 h 341"/>
                <a:gd name="T6" fmla="*/ 0 w 197"/>
                <a:gd name="T7" fmla="*/ 341 h 341"/>
                <a:gd name="T8" fmla="*/ 0 w 197"/>
                <a:gd name="T9" fmla="*/ 11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41">
                  <a:moveTo>
                    <a:pt x="0" y="114"/>
                  </a:moveTo>
                  <a:lnTo>
                    <a:pt x="197" y="0"/>
                  </a:lnTo>
                  <a:lnTo>
                    <a:pt x="197" y="227"/>
                  </a:lnTo>
                  <a:lnTo>
                    <a:pt x="0" y="34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298">
              <a:extLst>
                <a:ext uri="{FF2B5EF4-FFF2-40B4-BE49-F238E27FC236}">
                  <a16:creationId xmlns:a16="http://schemas.microsoft.com/office/drawing/2014/main" id="{007003D3-152C-4886-80D5-D48E57322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9272" y="4792925"/>
              <a:ext cx="637319" cy="227163"/>
            </a:xfrm>
            <a:custGeom>
              <a:avLst/>
              <a:gdLst>
                <a:gd name="T0" fmla="*/ 2357 w 2418"/>
                <a:gd name="T1" fmla="*/ 834 h 862"/>
                <a:gd name="T2" fmla="*/ 2417 w 2418"/>
                <a:gd name="T3" fmla="*/ 855 h 862"/>
                <a:gd name="T4" fmla="*/ 2271 w 2418"/>
                <a:gd name="T5" fmla="*/ 812 h 862"/>
                <a:gd name="T6" fmla="*/ 2321 w 2418"/>
                <a:gd name="T7" fmla="*/ 813 h 862"/>
                <a:gd name="T8" fmla="*/ 2226 w 2418"/>
                <a:gd name="T9" fmla="*/ 796 h 862"/>
                <a:gd name="T10" fmla="*/ 2186 w 2418"/>
                <a:gd name="T11" fmla="*/ 765 h 862"/>
                <a:gd name="T12" fmla="*/ 2226 w 2418"/>
                <a:gd name="T13" fmla="*/ 796 h 862"/>
                <a:gd name="T14" fmla="*/ 2085 w 2418"/>
                <a:gd name="T15" fmla="*/ 738 h 862"/>
                <a:gd name="T16" fmla="*/ 2145 w 2418"/>
                <a:gd name="T17" fmla="*/ 760 h 862"/>
                <a:gd name="T18" fmla="*/ 1999 w 2418"/>
                <a:gd name="T19" fmla="*/ 717 h 862"/>
                <a:gd name="T20" fmla="*/ 2050 w 2418"/>
                <a:gd name="T21" fmla="*/ 718 h 862"/>
                <a:gd name="T22" fmla="*/ 1954 w 2418"/>
                <a:gd name="T23" fmla="*/ 701 h 862"/>
                <a:gd name="T24" fmla="*/ 1914 w 2418"/>
                <a:gd name="T25" fmla="*/ 670 h 862"/>
                <a:gd name="T26" fmla="*/ 1954 w 2418"/>
                <a:gd name="T27" fmla="*/ 701 h 862"/>
                <a:gd name="T28" fmla="*/ 1813 w 2418"/>
                <a:gd name="T29" fmla="*/ 643 h 862"/>
                <a:gd name="T30" fmla="*/ 1874 w 2418"/>
                <a:gd name="T31" fmla="*/ 664 h 862"/>
                <a:gd name="T32" fmla="*/ 1727 w 2418"/>
                <a:gd name="T33" fmla="*/ 621 h 862"/>
                <a:gd name="T34" fmla="*/ 1778 w 2418"/>
                <a:gd name="T35" fmla="*/ 622 h 862"/>
                <a:gd name="T36" fmla="*/ 1682 w 2418"/>
                <a:gd name="T37" fmla="*/ 605 h 862"/>
                <a:gd name="T38" fmla="*/ 1642 w 2418"/>
                <a:gd name="T39" fmla="*/ 574 h 862"/>
                <a:gd name="T40" fmla="*/ 1682 w 2418"/>
                <a:gd name="T41" fmla="*/ 605 h 862"/>
                <a:gd name="T42" fmla="*/ 1541 w 2418"/>
                <a:gd name="T43" fmla="*/ 548 h 862"/>
                <a:gd name="T44" fmla="*/ 1602 w 2418"/>
                <a:gd name="T45" fmla="*/ 569 h 862"/>
                <a:gd name="T46" fmla="*/ 1456 w 2418"/>
                <a:gd name="T47" fmla="*/ 526 h 862"/>
                <a:gd name="T48" fmla="*/ 1506 w 2418"/>
                <a:gd name="T49" fmla="*/ 527 h 862"/>
                <a:gd name="T50" fmla="*/ 1410 w 2418"/>
                <a:gd name="T51" fmla="*/ 510 h 862"/>
                <a:gd name="T52" fmla="*/ 1371 w 2418"/>
                <a:gd name="T53" fmla="*/ 479 h 862"/>
                <a:gd name="T54" fmla="*/ 1410 w 2418"/>
                <a:gd name="T55" fmla="*/ 510 h 862"/>
                <a:gd name="T56" fmla="*/ 1270 w 2418"/>
                <a:gd name="T57" fmla="*/ 452 h 862"/>
                <a:gd name="T58" fmla="*/ 1330 w 2418"/>
                <a:gd name="T59" fmla="*/ 473 h 862"/>
                <a:gd name="T60" fmla="*/ 1184 w 2418"/>
                <a:gd name="T61" fmla="*/ 430 h 862"/>
                <a:gd name="T62" fmla="*/ 1235 w 2418"/>
                <a:gd name="T63" fmla="*/ 431 h 862"/>
                <a:gd name="T64" fmla="*/ 1139 w 2418"/>
                <a:gd name="T65" fmla="*/ 414 h 862"/>
                <a:gd name="T66" fmla="*/ 1099 w 2418"/>
                <a:gd name="T67" fmla="*/ 383 h 862"/>
                <a:gd name="T68" fmla="*/ 1139 w 2418"/>
                <a:gd name="T69" fmla="*/ 414 h 862"/>
                <a:gd name="T70" fmla="*/ 998 w 2418"/>
                <a:gd name="T71" fmla="*/ 357 h 862"/>
                <a:gd name="T72" fmla="*/ 1058 w 2418"/>
                <a:gd name="T73" fmla="*/ 378 h 862"/>
                <a:gd name="T74" fmla="*/ 912 w 2418"/>
                <a:gd name="T75" fmla="*/ 335 h 862"/>
                <a:gd name="T76" fmla="*/ 963 w 2418"/>
                <a:gd name="T77" fmla="*/ 336 h 862"/>
                <a:gd name="T78" fmla="*/ 867 w 2418"/>
                <a:gd name="T79" fmla="*/ 319 h 862"/>
                <a:gd name="T80" fmla="*/ 827 w 2418"/>
                <a:gd name="T81" fmla="*/ 288 h 862"/>
                <a:gd name="T82" fmla="*/ 867 w 2418"/>
                <a:gd name="T83" fmla="*/ 319 h 862"/>
                <a:gd name="T84" fmla="*/ 726 w 2418"/>
                <a:gd name="T85" fmla="*/ 261 h 862"/>
                <a:gd name="T86" fmla="*/ 787 w 2418"/>
                <a:gd name="T87" fmla="*/ 282 h 862"/>
                <a:gd name="T88" fmla="*/ 641 w 2418"/>
                <a:gd name="T89" fmla="*/ 239 h 862"/>
                <a:gd name="T90" fmla="*/ 691 w 2418"/>
                <a:gd name="T91" fmla="*/ 240 h 862"/>
                <a:gd name="T92" fmla="*/ 595 w 2418"/>
                <a:gd name="T93" fmla="*/ 223 h 862"/>
                <a:gd name="T94" fmla="*/ 555 w 2418"/>
                <a:gd name="T95" fmla="*/ 192 h 862"/>
                <a:gd name="T96" fmla="*/ 595 w 2418"/>
                <a:gd name="T97" fmla="*/ 223 h 862"/>
                <a:gd name="T98" fmla="*/ 455 w 2418"/>
                <a:gd name="T99" fmla="*/ 166 h 862"/>
                <a:gd name="T100" fmla="*/ 515 w 2418"/>
                <a:gd name="T101" fmla="*/ 187 h 862"/>
                <a:gd name="T102" fmla="*/ 369 w 2418"/>
                <a:gd name="T103" fmla="*/ 144 h 862"/>
                <a:gd name="T104" fmla="*/ 420 w 2418"/>
                <a:gd name="T105" fmla="*/ 145 h 862"/>
                <a:gd name="T106" fmla="*/ 324 w 2418"/>
                <a:gd name="T107" fmla="*/ 128 h 862"/>
                <a:gd name="T108" fmla="*/ 284 w 2418"/>
                <a:gd name="T109" fmla="*/ 97 h 862"/>
                <a:gd name="T110" fmla="*/ 324 w 2418"/>
                <a:gd name="T111" fmla="*/ 128 h 862"/>
                <a:gd name="T112" fmla="*/ 183 w 2418"/>
                <a:gd name="T113" fmla="*/ 70 h 862"/>
                <a:gd name="T114" fmla="*/ 243 w 2418"/>
                <a:gd name="T115" fmla="*/ 91 h 862"/>
                <a:gd name="T116" fmla="*/ 97 w 2418"/>
                <a:gd name="T117" fmla="*/ 48 h 862"/>
                <a:gd name="T118" fmla="*/ 148 w 2418"/>
                <a:gd name="T119" fmla="*/ 49 h 862"/>
                <a:gd name="T120" fmla="*/ 52 w 2418"/>
                <a:gd name="T121" fmla="*/ 33 h 862"/>
                <a:gd name="T122" fmla="*/ 12 w 2418"/>
                <a:gd name="T123" fmla="*/ 2 h 862"/>
                <a:gd name="T124" fmla="*/ 52 w 2418"/>
                <a:gd name="T125" fmla="*/ 33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8" h="862">
                  <a:moveTo>
                    <a:pt x="2407" y="860"/>
                  </a:moveTo>
                  <a:lnTo>
                    <a:pt x="2361" y="844"/>
                  </a:lnTo>
                  <a:cubicBezTo>
                    <a:pt x="2357" y="843"/>
                    <a:pt x="2355" y="838"/>
                    <a:pt x="2357" y="834"/>
                  </a:cubicBezTo>
                  <a:cubicBezTo>
                    <a:pt x="2358" y="830"/>
                    <a:pt x="2363" y="828"/>
                    <a:pt x="2367" y="829"/>
                  </a:cubicBezTo>
                  <a:lnTo>
                    <a:pt x="2412" y="845"/>
                  </a:lnTo>
                  <a:cubicBezTo>
                    <a:pt x="2416" y="846"/>
                    <a:pt x="2418" y="851"/>
                    <a:pt x="2417" y="855"/>
                  </a:cubicBezTo>
                  <a:cubicBezTo>
                    <a:pt x="2415" y="859"/>
                    <a:pt x="2411" y="862"/>
                    <a:pt x="2407" y="860"/>
                  </a:cubicBezTo>
                  <a:close/>
                  <a:moveTo>
                    <a:pt x="2316" y="828"/>
                  </a:moveTo>
                  <a:lnTo>
                    <a:pt x="2271" y="812"/>
                  </a:lnTo>
                  <a:cubicBezTo>
                    <a:pt x="2267" y="811"/>
                    <a:pt x="2265" y="806"/>
                    <a:pt x="2266" y="802"/>
                  </a:cubicBezTo>
                  <a:cubicBezTo>
                    <a:pt x="2267" y="798"/>
                    <a:pt x="2272" y="796"/>
                    <a:pt x="2276" y="797"/>
                  </a:cubicBezTo>
                  <a:lnTo>
                    <a:pt x="2321" y="813"/>
                  </a:lnTo>
                  <a:cubicBezTo>
                    <a:pt x="2326" y="815"/>
                    <a:pt x="2328" y="819"/>
                    <a:pt x="2326" y="823"/>
                  </a:cubicBezTo>
                  <a:cubicBezTo>
                    <a:pt x="2325" y="828"/>
                    <a:pt x="2320" y="830"/>
                    <a:pt x="2316" y="828"/>
                  </a:cubicBezTo>
                  <a:close/>
                  <a:moveTo>
                    <a:pt x="2226" y="796"/>
                  </a:moveTo>
                  <a:lnTo>
                    <a:pt x="2180" y="781"/>
                  </a:lnTo>
                  <a:cubicBezTo>
                    <a:pt x="2176" y="779"/>
                    <a:pt x="2174" y="774"/>
                    <a:pt x="2175" y="770"/>
                  </a:cubicBezTo>
                  <a:cubicBezTo>
                    <a:pt x="2177" y="766"/>
                    <a:pt x="2181" y="764"/>
                    <a:pt x="2186" y="765"/>
                  </a:cubicBezTo>
                  <a:lnTo>
                    <a:pt x="2231" y="781"/>
                  </a:lnTo>
                  <a:cubicBezTo>
                    <a:pt x="2235" y="783"/>
                    <a:pt x="2237" y="787"/>
                    <a:pt x="2236" y="792"/>
                  </a:cubicBezTo>
                  <a:cubicBezTo>
                    <a:pt x="2234" y="796"/>
                    <a:pt x="2230" y="798"/>
                    <a:pt x="2226" y="796"/>
                  </a:cubicBezTo>
                  <a:close/>
                  <a:moveTo>
                    <a:pt x="2135" y="765"/>
                  </a:moveTo>
                  <a:lnTo>
                    <a:pt x="2090" y="749"/>
                  </a:lnTo>
                  <a:cubicBezTo>
                    <a:pt x="2086" y="747"/>
                    <a:pt x="2083" y="743"/>
                    <a:pt x="2085" y="738"/>
                  </a:cubicBezTo>
                  <a:cubicBezTo>
                    <a:pt x="2086" y="734"/>
                    <a:pt x="2091" y="732"/>
                    <a:pt x="2095" y="734"/>
                  </a:cubicBezTo>
                  <a:lnTo>
                    <a:pt x="2140" y="750"/>
                  </a:lnTo>
                  <a:cubicBezTo>
                    <a:pt x="2145" y="751"/>
                    <a:pt x="2147" y="756"/>
                    <a:pt x="2145" y="760"/>
                  </a:cubicBezTo>
                  <a:cubicBezTo>
                    <a:pt x="2144" y="764"/>
                    <a:pt x="2139" y="766"/>
                    <a:pt x="2135" y="765"/>
                  </a:cubicBezTo>
                  <a:close/>
                  <a:moveTo>
                    <a:pt x="2044" y="733"/>
                  </a:moveTo>
                  <a:lnTo>
                    <a:pt x="1999" y="717"/>
                  </a:lnTo>
                  <a:cubicBezTo>
                    <a:pt x="1995" y="715"/>
                    <a:pt x="1993" y="711"/>
                    <a:pt x="1994" y="707"/>
                  </a:cubicBezTo>
                  <a:cubicBezTo>
                    <a:pt x="1996" y="703"/>
                    <a:pt x="2000" y="700"/>
                    <a:pt x="2005" y="702"/>
                  </a:cubicBezTo>
                  <a:lnTo>
                    <a:pt x="2050" y="718"/>
                  </a:lnTo>
                  <a:cubicBezTo>
                    <a:pt x="2054" y="719"/>
                    <a:pt x="2056" y="724"/>
                    <a:pt x="2055" y="728"/>
                  </a:cubicBezTo>
                  <a:cubicBezTo>
                    <a:pt x="2053" y="732"/>
                    <a:pt x="2049" y="734"/>
                    <a:pt x="2044" y="733"/>
                  </a:cubicBezTo>
                  <a:close/>
                  <a:moveTo>
                    <a:pt x="1954" y="701"/>
                  </a:moveTo>
                  <a:lnTo>
                    <a:pt x="1909" y="685"/>
                  </a:lnTo>
                  <a:cubicBezTo>
                    <a:pt x="1904" y="684"/>
                    <a:pt x="1902" y="679"/>
                    <a:pt x="1904" y="675"/>
                  </a:cubicBezTo>
                  <a:cubicBezTo>
                    <a:pt x="1905" y="671"/>
                    <a:pt x="1910" y="668"/>
                    <a:pt x="1914" y="670"/>
                  </a:cubicBezTo>
                  <a:lnTo>
                    <a:pt x="1959" y="686"/>
                  </a:lnTo>
                  <a:cubicBezTo>
                    <a:pt x="1963" y="687"/>
                    <a:pt x="1966" y="692"/>
                    <a:pt x="1964" y="696"/>
                  </a:cubicBezTo>
                  <a:cubicBezTo>
                    <a:pt x="1963" y="700"/>
                    <a:pt x="1958" y="702"/>
                    <a:pt x="1954" y="701"/>
                  </a:cubicBezTo>
                  <a:close/>
                  <a:moveTo>
                    <a:pt x="1863" y="669"/>
                  </a:moveTo>
                  <a:lnTo>
                    <a:pt x="1818" y="653"/>
                  </a:lnTo>
                  <a:cubicBezTo>
                    <a:pt x="1814" y="652"/>
                    <a:pt x="1812" y="647"/>
                    <a:pt x="1813" y="643"/>
                  </a:cubicBezTo>
                  <a:cubicBezTo>
                    <a:pt x="1815" y="639"/>
                    <a:pt x="1819" y="637"/>
                    <a:pt x="1823" y="638"/>
                  </a:cubicBezTo>
                  <a:lnTo>
                    <a:pt x="1869" y="654"/>
                  </a:lnTo>
                  <a:cubicBezTo>
                    <a:pt x="1873" y="655"/>
                    <a:pt x="1875" y="660"/>
                    <a:pt x="1874" y="664"/>
                  </a:cubicBezTo>
                  <a:cubicBezTo>
                    <a:pt x="1872" y="668"/>
                    <a:pt x="1868" y="671"/>
                    <a:pt x="1863" y="669"/>
                  </a:cubicBezTo>
                  <a:close/>
                  <a:moveTo>
                    <a:pt x="1773" y="637"/>
                  </a:moveTo>
                  <a:lnTo>
                    <a:pt x="1727" y="621"/>
                  </a:lnTo>
                  <a:cubicBezTo>
                    <a:pt x="1723" y="620"/>
                    <a:pt x="1721" y="615"/>
                    <a:pt x="1723" y="611"/>
                  </a:cubicBezTo>
                  <a:cubicBezTo>
                    <a:pt x="1724" y="607"/>
                    <a:pt x="1729" y="605"/>
                    <a:pt x="1733" y="606"/>
                  </a:cubicBezTo>
                  <a:lnTo>
                    <a:pt x="1778" y="622"/>
                  </a:lnTo>
                  <a:cubicBezTo>
                    <a:pt x="1782" y="624"/>
                    <a:pt x="1784" y="628"/>
                    <a:pt x="1783" y="632"/>
                  </a:cubicBezTo>
                  <a:cubicBezTo>
                    <a:pt x="1782" y="637"/>
                    <a:pt x="1777" y="639"/>
                    <a:pt x="1773" y="637"/>
                  </a:cubicBezTo>
                  <a:close/>
                  <a:moveTo>
                    <a:pt x="1682" y="605"/>
                  </a:moveTo>
                  <a:lnTo>
                    <a:pt x="1637" y="590"/>
                  </a:lnTo>
                  <a:cubicBezTo>
                    <a:pt x="1633" y="588"/>
                    <a:pt x="1631" y="584"/>
                    <a:pt x="1632" y="579"/>
                  </a:cubicBezTo>
                  <a:cubicBezTo>
                    <a:pt x="1633" y="575"/>
                    <a:pt x="1638" y="573"/>
                    <a:pt x="1642" y="574"/>
                  </a:cubicBezTo>
                  <a:lnTo>
                    <a:pt x="1688" y="590"/>
                  </a:lnTo>
                  <a:cubicBezTo>
                    <a:pt x="1692" y="592"/>
                    <a:pt x="1694" y="596"/>
                    <a:pt x="1692" y="601"/>
                  </a:cubicBezTo>
                  <a:cubicBezTo>
                    <a:pt x="1691" y="605"/>
                    <a:pt x="1686" y="607"/>
                    <a:pt x="1682" y="605"/>
                  </a:cubicBezTo>
                  <a:close/>
                  <a:moveTo>
                    <a:pt x="1592" y="574"/>
                  </a:moveTo>
                  <a:lnTo>
                    <a:pt x="1546" y="558"/>
                  </a:lnTo>
                  <a:cubicBezTo>
                    <a:pt x="1542" y="556"/>
                    <a:pt x="1540" y="552"/>
                    <a:pt x="1541" y="548"/>
                  </a:cubicBezTo>
                  <a:cubicBezTo>
                    <a:pt x="1543" y="543"/>
                    <a:pt x="1547" y="541"/>
                    <a:pt x="1552" y="543"/>
                  </a:cubicBezTo>
                  <a:lnTo>
                    <a:pt x="1597" y="559"/>
                  </a:lnTo>
                  <a:cubicBezTo>
                    <a:pt x="1601" y="560"/>
                    <a:pt x="1603" y="565"/>
                    <a:pt x="1602" y="569"/>
                  </a:cubicBezTo>
                  <a:cubicBezTo>
                    <a:pt x="1600" y="573"/>
                    <a:pt x="1596" y="575"/>
                    <a:pt x="1592" y="574"/>
                  </a:cubicBezTo>
                  <a:close/>
                  <a:moveTo>
                    <a:pt x="1501" y="542"/>
                  </a:moveTo>
                  <a:lnTo>
                    <a:pt x="1456" y="526"/>
                  </a:lnTo>
                  <a:cubicBezTo>
                    <a:pt x="1452" y="524"/>
                    <a:pt x="1449" y="520"/>
                    <a:pt x="1451" y="516"/>
                  </a:cubicBezTo>
                  <a:cubicBezTo>
                    <a:pt x="1452" y="512"/>
                    <a:pt x="1457" y="509"/>
                    <a:pt x="1461" y="511"/>
                  </a:cubicBezTo>
                  <a:lnTo>
                    <a:pt x="1506" y="527"/>
                  </a:lnTo>
                  <a:cubicBezTo>
                    <a:pt x="1511" y="528"/>
                    <a:pt x="1513" y="533"/>
                    <a:pt x="1511" y="537"/>
                  </a:cubicBezTo>
                  <a:cubicBezTo>
                    <a:pt x="1510" y="541"/>
                    <a:pt x="1505" y="543"/>
                    <a:pt x="1501" y="542"/>
                  </a:cubicBezTo>
                  <a:close/>
                  <a:moveTo>
                    <a:pt x="1410" y="510"/>
                  </a:moveTo>
                  <a:lnTo>
                    <a:pt x="1365" y="494"/>
                  </a:lnTo>
                  <a:cubicBezTo>
                    <a:pt x="1361" y="493"/>
                    <a:pt x="1359" y="488"/>
                    <a:pt x="1360" y="484"/>
                  </a:cubicBezTo>
                  <a:cubicBezTo>
                    <a:pt x="1362" y="480"/>
                    <a:pt x="1366" y="477"/>
                    <a:pt x="1371" y="479"/>
                  </a:cubicBezTo>
                  <a:lnTo>
                    <a:pt x="1416" y="495"/>
                  </a:lnTo>
                  <a:cubicBezTo>
                    <a:pt x="1420" y="496"/>
                    <a:pt x="1422" y="501"/>
                    <a:pt x="1421" y="505"/>
                  </a:cubicBezTo>
                  <a:cubicBezTo>
                    <a:pt x="1419" y="509"/>
                    <a:pt x="1415" y="511"/>
                    <a:pt x="1410" y="510"/>
                  </a:cubicBezTo>
                  <a:close/>
                  <a:moveTo>
                    <a:pt x="1320" y="478"/>
                  </a:moveTo>
                  <a:lnTo>
                    <a:pt x="1275" y="462"/>
                  </a:lnTo>
                  <a:cubicBezTo>
                    <a:pt x="1270" y="461"/>
                    <a:pt x="1268" y="456"/>
                    <a:pt x="1270" y="452"/>
                  </a:cubicBezTo>
                  <a:cubicBezTo>
                    <a:pt x="1271" y="448"/>
                    <a:pt x="1276" y="446"/>
                    <a:pt x="1280" y="447"/>
                  </a:cubicBezTo>
                  <a:lnTo>
                    <a:pt x="1325" y="463"/>
                  </a:lnTo>
                  <a:cubicBezTo>
                    <a:pt x="1329" y="465"/>
                    <a:pt x="1332" y="469"/>
                    <a:pt x="1330" y="473"/>
                  </a:cubicBezTo>
                  <a:cubicBezTo>
                    <a:pt x="1329" y="477"/>
                    <a:pt x="1324" y="480"/>
                    <a:pt x="1320" y="478"/>
                  </a:cubicBezTo>
                  <a:close/>
                  <a:moveTo>
                    <a:pt x="1229" y="446"/>
                  </a:moveTo>
                  <a:lnTo>
                    <a:pt x="1184" y="430"/>
                  </a:lnTo>
                  <a:cubicBezTo>
                    <a:pt x="1180" y="429"/>
                    <a:pt x="1178" y="424"/>
                    <a:pt x="1179" y="420"/>
                  </a:cubicBezTo>
                  <a:cubicBezTo>
                    <a:pt x="1181" y="416"/>
                    <a:pt x="1185" y="414"/>
                    <a:pt x="1189" y="415"/>
                  </a:cubicBezTo>
                  <a:lnTo>
                    <a:pt x="1235" y="431"/>
                  </a:lnTo>
                  <a:cubicBezTo>
                    <a:pt x="1239" y="433"/>
                    <a:pt x="1241" y="437"/>
                    <a:pt x="1240" y="441"/>
                  </a:cubicBezTo>
                  <a:cubicBezTo>
                    <a:pt x="1238" y="446"/>
                    <a:pt x="1234" y="448"/>
                    <a:pt x="1229" y="446"/>
                  </a:cubicBezTo>
                  <a:close/>
                  <a:moveTo>
                    <a:pt x="1139" y="414"/>
                  </a:moveTo>
                  <a:lnTo>
                    <a:pt x="1094" y="399"/>
                  </a:lnTo>
                  <a:cubicBezTo>
                    <a:pt x="1089" y="397"/>
                    <a:pt x="1087" y="393"/>
                    <a:pt x="1089" y="388"/>
                  </a:cubicBezTo>
                  <a:cubicBezTo>
                    <a:pt x="1090" y="384"/>
                    <a:pt x="1095" y="382"/>
                    <a:pt x="1099" y="383"/>
                  </a:cubicBezTo>
                  <a:lnTo>
                    <a:pt x="1144" y="399"/>
                  </a:lnTo>
                  <a:cubicBezTo>
                    <a:pt x="1148" y="401"/>
                    <a:pt x="1150" y="405"/>
                    <a:pt x="1149" y="410"/>
                  </a:cubicBezTo>
                  <a:cubicBezTo>
                    <a:pt x="1148" y="414"/>
                    <a:pt x="1143" y="416"/>
                    <a:pt x="1139" y="414"/>
                  </a:cubicBezTo>
                  <a:close/>
                  <a:moveTo>
                    <a:pt x="1048" y="383"/>
                  </a:moveTo>
                  <a:lnTo>
                    <a:pt x="1003" y="367"/>
                  </a:lnTo>
                  <a:cubicBezTo>
                    <a:pt x="999" y="365"/>
                    <a:pt x="997" y="361"/>
                    <a:pt x="998" y="357"/>
                  </a:cubicBezTo>
                  <a:cubicBezTo>
                    <a:pt x="1000" y="352"/>
                    <a:pt x="1004" y="350"/>
                    <a:pt x="1008" y="352"/>
                  </a:cubicBezTo>
                  <a:lnTo>
                    <a:pt x="1054" y="368"/>
                  </a:lnTo>
                  <a:cubicBezTo>
                    <a:pt x="1058" y="369"/>
                    <a:pt x="1060" y="374"/>
                    <a:pt x="1058" y="378"/>
                  </a:cubicBezTo>
                  <a:cubicBezTo>
                    <a:pt x="1057" y="382"/>
                    <a:pt x="1052" y="384"/>
                    <a:pt x="1048" y="383"/>
                  </a:cubicBezTo>
                  <a:close/>
                  <a:moveTo>
                    <a:pt x="958" y="351"/>
                  </a:moveTo>
                  <a:lnTo>
                    <a:pt x="912" y="335"/>
                  </a:lnTo>
                  <a:cubicBezTo>
                    <a:pt x="908" y="333"/>
                    <a:pt x="906" y="329"/>
                    <a:pt x="907" y="325"/>
                  </a:cubicBezTo>
                  <a:cubicBezTo>
                    <a:pt x="909" y="321"/>
                    <a:pt x="914" y="318"/>
                    <a:pt x="918" y="320"/>
                  </a:cubicBezTo>
                  <a:lnTo>
                    <a:pt x="963" y="336"/>
                  </a:lnTo>
                  <a:cubicBezTo>
                    <a:pt x="967" y="337"/>
                    <a:pt x="969" y="342"/>
                    <a:pt x="968" y="346"/>
                  </a:cubicBezTo>
                  <a:cubicBezTo>
                    <a:pt x="966" y="350"/>
                    <a:pt x="962" y="352"/>
                    <a:pt x="958" y="351"/>
                  </a:cubicBezTo>
                  <a:close/>
                  <a:moveTo>
                    <a:pt x="867" y="319"/>
                  </a:moveTo>
                  <a:lnTo>
                    <a:pt x="822" y="303"/>
                  </a:lnTo>
                  <a:cubicBezTo>
                    <a:pt x="818" y="302"/>
                    <a:pt x="815" y="297"/>
                    <a:pt x="817" y="293"/>
                  </a:cubicBezTo>
                  <a:cubicBezTo>
                    <a:pt x="818" y="289"/>
                    <a:pt x="823" y="287"/>
                    <a:pt x="827" y="288"/>
                  </a:cubicBezTo>
                  <a:lnTo>
                    <a:pt x="872" y="304"/>
                  </a:lnTo>
                  <a:cubicBezTo>
                    <a:pt x="877" y="305"/>
                    <a:pt x="879" y="310"/>
                    <a:pt x="877" y="314"/>
                  </a:cubicBezTo>
                  <a:cubicBezTo>
                    <a:pt x="876" y="318"/>
                    <a:pt x="871" y="320"/>
                    <a:pt x="867" y="319"/>
                  </a:cubicBezTo>
                  <a:close/>
                  <a:moveTo>
                    <a:pt x="777" y="287"/>
                  </a:moveTo>
                  <a:lnTo>
                    <a:pt x="731" y="271"/>
                  </a:lnTo>
                  <a:cubicBezTo>
                    <a:pt x="727" y="270"/>
                    <a:pt x="725" y="265"/>
                    <a:pt x="726" y="261"/>
                  </a:cubicBezTo>
                  <a:cubicBezTo>
                    <a:pt x="728" y="257"/>
                    <a:pt x="732" y="255"/>
                    <a:pt x="737" y="256"/>
                  </a:cubicBezTo>
                  <a:lnTo>
                    <a:pt x="782" y="272"/>
                  </a:lnTo>
                  <a:cubicBezTo>
                    <a:pt x="786" y="274"/>
                    <a:pt x="788" y="278"/>
                    <a:pt x="787" y="282"/>
                  </a:cubicBezTo>
                  <a:cubicBezTo>
                    <a:pt x="785" y="286"/>
                    <a:pt x="781" y="289"/>
                    <a:pt x="777" y="287"/>
                  </a:cubicBezTo>
                  <a:close/>
                  <a:moveTo>
                    <a:pt x="686" y="255"/>
                  </a:moveTo>
                  <a:lnTo>
                    <a:pt x="641" y="239"/>
                  </a:lnTo>
                  <a:cubicBezTo>
                    <a:pt x="636" y="238"/>
                    <a:pt x="634" y="233"/>
                    <a:pt x="636" y="229"/>
                  </a:cubicBezTo>
                  <a:cubicBezTo>
                    <a:pt x="637" y="225"/>
                    <a:pt x="642" y="223"/>
                    <a:pt x="646" y="224"/>
                  </a:cubicBezTo>
                  <a:lnTo>
                    <a:pt x="691" y="240"/>
                  </a:lnTo>
                  <a:cubicBezTo>
                    <a:pt x="695" y="242"/>
                    <a:pt x="698" y="246"/>
                    <a:pt x="696" y="250"/>
                  </a:cubicBezTo>
                  <a:cubicBezTo>
                    <a:pt x="695" y="255"/>
                    <a:pt x="690" y="257"/>
                    <a:pt x="686" y="255"/>
                  </a:cubicBezTo>
                  <a:close/>
                  <a:moveTo>
                    <a:pt x="595" y="223"/>
                  </a:moveTo>
                  <a:lnTo>
                    <a:pt x="550" y="208"/>
                  </a:lnTo>
                  <a:cubicBezTo>
                    <a:pt x="546" y="206"/>
                    <a:pt x="544" y="202"/>
                    <a:pt x="545" y="197"/>
                  </a:cubicBezTo>
                  <a:cubicBezTo>
                    <a:pt x="547" y="193"/>
                    <a:pt x="551" y="191"/>
                    <a:pt x="555" y="192"/>
                  </a:cubicBezTo>
                  <a:lnTo>
                    <a:pt x="601" y="208"/>
                  </a:lnTo>
                  <a:cubicBezTo>
                    <a:pt x="605" y="210"/>
                    <a:pt x="607" y="214"/>
                    <a:pt x="606" y="219"/>
                  </a:cubicBezTo>
                  <a:cubicBezTo>
                    <a:pt x="604" y="223"/>
                    <a:pt x="600" y="225"/>
                    <a:pt x="595" y="223"/>
                  </a:cubicBezTo>
                  <a:close/>
                  <a:moveTo>
                    <a:pt x="505" y="192"/>
                  </a:moveTo>
                  <a:lnTo>
                    <a:pt x="460" y="176"/>
                  </a:lnTo>
                  <a:cubicBezTo>
                    <a:pt x="455" y="174"/>
                    <a:pt x="453" y="170"/>
                    <a:pt x="455" y="166"/>
                  </a:cubicBezTo>
                  <a:cubicBezTo>
                    <a:pt x="456" y="161"/>
                    <a:pt x="461" y="159"/>
                    <a:pt x="465" y="161"/>
                  </a:cubicBezTo>
                  <a:lnTo>
                    <a:pt x="510" y="177"/>
                  </a:lnTo>
                  <a:cubicBezTo>
                    <a:pt x="514" y="178"/>
                    <a:pt x="516" y="183"/>
                    <a:pt x="515" y="187"/>
                  </a:cubicBezTo>
                  <a:cubicBezTo>
                    <a:pt x="514" y="191"/>
                    <a:pt x="509" y="193"/>
                    <a:pt x="505" y="192"/>
                  </a:cubicBezTo>
                  <a:close/>
                  <a:moveTo>
                    <a:pt x="414" y="160"/>
                  </a:moveTo>
                  <a:lnTo>
                    <a:pt x="369" y="144"/>
                  </a:lnTo>
                  <a:cubicBezTo>
                    <a:pt x="365" y="142"/>
                    <a:pt x="363" y="138"/>
                    <a:pt x="364" y="134"/>
                  </a:cubicBezTo>
                  <a:cubicBezTo>
                    <a:pt x="366" y="130"/>
                    <a:pt x="370" y="127"/>
                    <a:pt x="374" y="129"/>
                  </a:cubicBezTo>
                  <a:lnTo>
                    <a:pt x="420" y="145"/>
                  </a:lnTo>
                  <a:cubicBezTo>
                    <a:pt x="424" y="146"/>
                    <a:pt x="426" y="151"/>
                    <a:pt x="424" y="155"/>
                  </a:cubicBezTo>
                  <a:cubicBezTo>
                    <a:pt x="423" y="159"/>
                    <a:pt x="418" y="161"/>
                    <a:pt x="414" y="160"/>
                  </a:cubicBezTo>
                  <a:close/>
                  <a:moveTo>
                    <a:pt x="324" y="128"/>
                  </a:moveTo>
                  <a:lnTo>
                    <a:pt x="278" y="112"/>
                  </a:lnTo>
                  <a:cubicBezTo>
                    <a:pt x="274" y="111"/>
                    <a:pt x="272" y="106"/>
                    <a:pt x="273" y="102"/>
                  </a:cubicBezTo>
                  <a:cubicBezTo>
                    <a:pt x="275" y="98"/>
                    <a:pt x="280" y="96"/>
                    <a:pt x="284" y="97"/>
                  </a:cubicBezTo>
                  <a:lnTo>
                    <a:pt x="329" y="113"/>
                  </a:lnTo>
                  <a:cubicBezTo>
                    <a:pt x="333" y="114"/>
                    <a:pt x="335" y="119"/>
                    <a:pt x="334" y="123"/>
                  </a:cubicBezTo>
                  <a:cubicBezTo>
                    <a:pt x="332" y="127"/>
                    <a:pt x="328" y="129"/>
                    <a:pt x="324" y="128"/>
                  </a:cubicBezTo>
                  <a:close/>
                  <a:moveTo>
                    <a:pt x="233" y="96"/>
                  </a:moveTo>
                  <a:lnTo>
                    <a:pt x="188" y="80"/>
                  </a:lnTo>
                  <a:cubicBezTo>
                    <a:pt x="184" y="79"/>
                    <a:pt x="181" y="74"/>
                    <a:pt x="183" y="70"/>
                  </a:cubicBezTo>
                  <a:cubicBezTo>
                    <a:pt x="184" y="66"/>
                    <a:pt x="189" y="64"/>
                    <a:pt x="193" y="65"/>
                  </a:cubicBezTo>
                  <a:lnTo>
                    <a:pt x="238" y="81"/>
                  </a:lnTo>
                  <a:cubicBezTo>
                    <a:pt x="243" y="83"/>
                    <a:pt x="245" y="87"/>
                    <a:pt x="243" y="91"/>
                  </a:cubicBezTo>
                  <a:cubicBezTo>
                    <a:pt x="242" y="95"/>
                    <a:pt x="237" y="98"/>
                    <a:pt x="233" y="96"/>
                  </a:cubicBezTo>
                  <a:close/>
                  <a:moveTo>
                    <a:pt x="143" y="64"/>
                  </a:moveTo>
                  <a:lnTo>
                    <a:pt x="97" y="48"/>
                  </a:lnTo>
                  <a:cubicBezTo>
                    <a:pt x="93" y="47"/>
                    <a:pt x="91" y="42"/>
                    <a:pt x="92" y="38"/>
                  </a:cubicBezTo>
                  <a:cubicBezTo>
                    <a:pt x="94" y="34"/>
                    <a:pt x="98" y="32"/>
                    <a:pt x="103" y="33"/>
                  </a:cubicBezTo>
                  <a:lnTo>
                    <a:pt x="148" y="49"/>
                  </a:lnTo>
                  <a:cubicBezTo>
                    <a:pt x="152" y="51"/>
                    <a:pt x="154" y="55"/>
                    <a:pt x="153" y="59"/>
                  </a:cubicBezTo>
                  <a:cubicBezTo>
                    <a:pt x="151" y="64"/>
                    <a:pt x="147" y="66"/>
                    <a:pt x="143" y="64"/>
                  </a:cubicBezTo>
                  <a:close/>
                  <a:moveTo>
                    <a:pt x="52" y="33"/>
                  </a:moveTo>
                  <a:lnTo>
                    <a:pt x="7" y="17"/>
                  </a:lnTo>
                  <a:cubicBezTo>
                    <a:pt x="3" y="15"/>
                    <a:pt x="0" y="11"/>
                    <a:pt x="2" y="6"/>
                  </a:cubicBezTo>
                  <a:cubicBezTo>
                    <a:pt x="3" y="2"/>
                    <a:pt x="8" y="0"/>
                    <a:pt x="12" y="2"/>
                  </a:cubicBezTo>
                  <a:lnTo>
                    <a:pt x="57" y="17"/>
                  </a:lnTo>
                  <a:cubicBezTo>
                    <a:pt x="61" y="19"/>
                    <a:pt x="64" y="23"/>
                    <a:pt x="62" y="28"/>
                  </a:cubicBezTo>
                  <a:cubicBezTo>
                    <a:pt x="61" y="32"/>
                    <a:pt x="56" y="34"/>
                    <a:pt x="52" y="33"/>
                  </a:cubicBezTo>
                  <a:close/>
                </a:path>
              </a:pathLst>
            </a:custGeom>
            <a:solidFill>
              <a:srgbClr val="002060"/>
            </a:solidFill>
            <a:ln w="0" cap="flat">
              <a:solidFill>
                <a:srgbClr val="0F2B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9879158" y="4877195"/>
              <a:ext cx="284653" cy="478164"/>
              <a:chOff x="9642914" y="3624748"/>
              <a:chExt cx="284653" cy="478164"/>
            </a:xfrm>
          </p:grpSpPr>
          <p:sp>
            <p:nvSpPr>
              <p:cNvPr id="27" name="Freeform 263">
                <a:extLst>
                  <a:ext uri="{FF2B5EF4-FFF2-40B4-BE49-F238E27FC236}">
                    <a16:creationId xmlns:a16="http://schemas.microsoft.com/office/drawing/2014/main" id="{F38D6F4A-2774-48D3-BD8F-A47C7CC4B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5717" y="3624748"/>
                <a:ext cx="280448" cy="478164"/>
              </a:xfrm>
              <a:custGeom>
                <a:avLst/>
                <a:gdLst>
                  <a:gd name="T0" fmla="*/ 0 w 400"/>
                  <a:gd name="T1" fmla="*/ 227 h 682"/>
                  <a:gd name="T2" fmla="*/ 0 w 400"/>
                  <a:gd name="T3" fmla="*/ 682 h 682"/>
                  <a:gd name="T4" fmla="*/ 400 w 400"/>
                  <a:gd name="T5" fmla="*/ 451 h 682"/>
                  <a:gd name="T6" fmla="*/ 398 w 400"/>
                  <a:gd name="T7" fmla="*/ 0 h 682"/>
                  <a:gd name="T8" fmla="*/ 0 w 400"/>
                  <a:gd name="T9" fmla="*/ 227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82">
                    <a:moveTo>
                      <a:pt x="0" y="227"/>
                    </a:moveTo>
                    <a:lnTo>
                      <a:pt x="0" y="682"/>
                    </a:lnTo>
                    <a:lnTo>
                      <a:pt x="400" y="451"/>
                    </a:lnTo>
                    <a:lnTo>
                      <a:pt x="398" y="0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Line 265">
                <a:extLst>
                  <a:ext uri="{FF2B5EF4-FFF2-40B4-BE49-F238E27FC236}">
                    <a16:creationId xmlns:a16="http://schemas.microsoft.com/office/drawing/2014/main" id="{2D0D045B-047A-4F40-A249-33AE2D0D6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84539" y="3703974"/>
                <a:ext cx="0" cy="314102"/>
              </a:xfrm>
              <a:prstGeom prst="line">
                <a:avLst/>
              </a:prstGeom>
              <a:noFill/>
              <a:ln w="9525" cap="rnd">
                <a:solidFill>
                  <a:srgbClr val="0F2B5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Line 266">
                <a:extLst>
                  <a:ext uri="{FF2B5EF4-FFF2-40B4-BE49-F238E27FC236}">
                    <a16:creationId xmlns:a16="http://schemas.microsoft.com/office/drawing/2014/main" id="{6148A561-4AC5-4B42-B464-E3F4B22AC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45717" y="3781097"/>
                <a:ext cx="281850" cy="162660"/>
              </a:xfrm>
              <a:prstGeom prst="line">
                <a:avLst/>
              </a:prstGeom>
              <a:noFill/>
              <a:ln w="9525" cap="rnd">
                <a:solidFill>
                  <a:srgbClr val="0F2B5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Freeform 239">
                <a:extLst>
                  <a:ext uri="{FF2B5EF4-FFF2-40B4-BE49-F238E27FC236}">
                    <a16:creationId xmlns:a16="http://schemas.microsoft.com/office/drawing/2014/main" id="{7B297564-A4E2-45E9-9B6C-B25C45CBE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2914" y="3705600"/>
                <a:ext cx="138121" cy="239082"/>
              </a:xfrm>
              <a:custGeom>
                <a:avLst/>
                <a:gdLst>
                  <a:gd name="T0" fmla="*/ 0 w 197"/>
                  <a:gd name="T1" fmla="*/ 114 h 341"/>
                  <a:gd name="T2" fmla="*/ 197 w 197"/>
                  <a:gd name="T3" fmla="*/ 0 h 341"/>
                  <a:gd name="T4" fmla="*/ 197 w 197"/>
                  <a:gd name="T5" fmla="*/ 227 h 341"/>
                  <a:gd name="T6" fmla="*/ 0 w 197"/>
                  <a:gd name="T7" fmla="*/ 341 h 341"/>
                  <a:gd name="T8" fmla="*/ 0 w 197"/>
                  <a:gd name="T9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41">
                    <a:moveTo>
                      <a:pt x="0" y="114"/>
                    </a:moveTo>
                    <a:lnTo>
                      <a:pt x="197" y="0"/>
                    </a:lnTo>
                    <a:lnTo>
                      <a:pt x="197" y="227"/>
                    </a:lnTo>
                    <a:lnTo>
                      <a:pt x="0" y="341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2" name="Freeform 302">
              <a:extLst>
                <a:ext uri="{FF2B5EF4-FFF2-40B4-BE49-F238E27FC236}">
                  <a16:creationId xmlns:a16="http://schemas.microsoft.com/office/drawing/2014/main" id="{1F45C1E5-F3DD-415F-B882-0F965DBB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226" y="5050529"/>
              <a:ext cx="138121" cy="239082"/>
            </a:xfrm>
            <a:custGeom>
              <a:avLst/>
              <a:gdLst>
                <a:gd name="T0" fmla="*/ 0 w 197"/>
                <a:gd name="T1" fmla="*/ 114 h 341"/>
                <a:gd name="T2" fmla="*/ 197 w 197"/>
                <a:gd name="T3" fmla="*/ 0 h 341"/>
                <a:gd name="T4" fmla="*/ 197 w 197"/>
                <a:gd name="T5" fmla="*/ 227 h 341"/>
                <a:gd name="T6" fmla="*/ 0 w 197"/>
                <a:gd name="T7" fmla="*/ 341 h 341"/>
                <a:gd name="T8" fmla="*/ 0 w 197"/>
                <a:gd name="T9" fmla="*/ 11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41">
                  <a:moveTo>
                    <a:pt x="0" y="114"/>
                  </a:moveTo>
                  <a:lnTo>
                    <a:pt x="197" y="0"/>
                  </a:lnTo>
                  <a:lnTo>
                    <a:pt x="197" y="227"/>
                  </a:lnTo>
                  <a:lnTo>
                    <a:pt x="0" y="34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300">
              <a:extLst>
                <a:ext uri="{FF2B5EF4-FFF2-40B4-BE49-F238E27FC236}">
                  <a16:creationId xmlns:a16="http://schemas.microsoft.com/office/drawing/2014/main" id="{0B69CA8D-3F2E-470D-BE99-42072799C74C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9589243" y="4871584"/>
              <a:ext cx="574567" cy="189721"/>
            </a:xfrm>
            <a:custGeom>
              <a:avLst/>
              <a:gdLst>
                <a:gd name="T0" fmla="*/ 1775 w 1831"/>
                <a:gd name="T1" fmla="*/ 1153 h 1192"/>
                <a:gd name="T2" fmla="*/ 1828 w 1831"/>
                <a:gd name="T3" fmla="*/ 1188 h 1192"/>
                <a:gd name="T4" fmla="*/ 1696 w 1831"/>
                <a:gd name="T5" fmla="*/ 1112 h 1192"/>
                <a:gd name="T6" fmla="*/ 1745 w 1831"/>
                <a:gd name="T7" fmla="*/ 1124 h 1192"/>
                <a:gd name="T8" fmla="*/ 1656 w 1831"/>
                <a:gd name="T9" fmla="*/ 1085 h 1192"/>
                <a:gd name="T10" fmla="*/ 1624 w 1831"/>
                <a:gd name="T11" fmla="*/ 1046 h 1192"/>
                <a:gd name="T12" fmla="*/ 1656 w 1831"/>
                <a:gd name="T13" fmla="*/ 1085 h 1192"/>
                <a:gd name="T14" fmla="*/ 1533 w 1831"/>
                <a:gd name="T15" fmla="*/ 996 h 1192"/>
                <a:gd name="T16" fmla="*/ 1587 w 1831"/>
                <a:gd name="T17" fmla="*/ 1031 h 1192"/>
                <a:gd name="T18" fmla="*/ 1455 w 1831"/>
                <a:gd name="T19" fmla="*/ 955 h 1192"/>
                <a:gd name="T20" fmla="*/ 1504 w 1831"/>
                <a:gd name="T21" fmla="*/ 968 h 1192"/>
                <a:gd name="T22" fmla="*/ 1414 w 1831"/>
                <a:gd name="T23" fmla="*/ 929 h 1192"/>
                <a:gd name="T24" fmla="*/ 1383 w 1831"/>
                <a:gd name="T25" fmla="*/ 889 h 1192"/>
                <a:gd name="T26" fmla="*/ 1414 w 1831"/>
                <a:gd name="T27" fmla="*/ 929 h 1192"/>
                <a:gd name="T28" fmla="*/ 1291 w 1831"/>
                <a:gd name="T29" fmla="*/ 840 h 1192"/>
                <a:gd name="T30" fmla="*/ 1345 w 1831"/>
                <a:gd name="T31" fmla="*/ 874 h 1192"/>
                <a:gd name="T32" fmla="*/ 1213 w 1831"/>
                <a:gd name="T33" fmla="*/ 798 h 1192"/>
                <a:gd name="T34" fmla="*/ 1262 w 1831"/>
                <a:gd name="T35" fmla="*/ 811 h 1192"/>
                <a:gd name="T36" fmla="*/ 1173 w 1831"/>
                <a:gd name="T37" fmla="*/ 772 h 1192"/>
                <a:gd name="T38" fmla="*/ 1141 w 1831"/>
                <a:gd name="T39" fmla="*/ 733 h 1192"/>
                <a:gd name="T40" fmla="*/ 1173 w 1831"/>
                <a:gd name="T41" fmla="*/ 772 h 1192"/>
                <a:gd name="T42" fmla="*/ 1049 w 1831"/>
                <a:gd name="T43" fmla="*/ 683 h 1192"/>
                <a:gd name="T44" fmla="*/ 1103 w 1831"/>
                <a:gd name="T45" fmla="*/ 718 h 1192"/>
                <a:gd name="T46" fmla="*/ 971 w 1831"/>
                <a:gd name="T47" fmla="*/ 642 h 1192"/>
                <a:gd name="T48" fmla="*/ 1020 w 1831"/>
                <a:gd name="T49" fmla="*/ 655 h 1192"/>
                <a:gd name="T50" fmla="*/ 931 w 1831"/>
                <a:gd name="T51" fmla="*/ 616 h 1192"/>
                <a:gd name="T52" fmla="*/ 899 w 1831"/>
                <a:gd name="T53" fmla="*/ 576 h 1192"/>
                <a:gd name="T54" fmla="*/ 931 w 1831"/>
                <a:gd name="T55" fmla="*/ 616 h 1192"/>
                <a:gd name="T56" fmla="*/ 808 w 1831"/>
                <a:gd name="T57" fmla="*/ 526 h 1192"/>
                <a:gd name="T58" fmla="*/ 861 w 1831"/>
                <a:gd name="T59" fmla="*/ 561 h 1192"/>
                <a:gd name="T60" fmla="*/ 729 w 1831"/>
                <a:gd name="T61" fmla="*/ 485 h 1192"/>
                <a:gd name="T62" fmla="*/ 778 w 1831"/>
                <a:gd name="T63" fmla="*/ 498 h 1192"/>
                <a:gd name="T64" fmla="*/ 689 w 1831"/>
                <a:gd name="T65" fmla="*/ 459 h 1192"/>
                <a:gd name="T66" fmla="*/ 658 w 1831"/>
                <a:gd name="T67" fmla="*/ 420 h 1192"/>
                <a:gd name="T68" fmla="*/ 689 w 1831"/>
                <a:gd name="T69" fmla="*/ 459 h 1192"/>
                <a:gd name="T70" fmla="*/ 566 w 1831"/>
                <a:gd name="T71" fmla="*/ 370 h 1192"/>
                <a:gd name="T72" fmla="*/ 620 w 1831"/>
                <a:gd name="T73" fmla="*/ 405 h 1192"/>
                <a:gd name="T74" fmla="*/ 488 w 1831"/>
                <a:gd name="T75" fmla="*/ 329 h 1192"/>
                <a:gd name="T76" fmla="*/ 537 w 1831"/>
                <a:gd name="T77" fmla="*/ 341 h 1192"/>
                <a:gd name="T78" fmla="*/ 447 w 1831"/>
                <a:gd name="T79" fmla="*/ 303 h 1192"/>
                <a:gd name="T80" fmla="*/ 416 w 1831"/>
                <a:gd name="T81" fmla="*/ 263 h 1192"/>
                <a:gd name="T82" fmla="*/ 447 w 1831"/>
                <a:gd name="T83" fmla="*/ 303 h 1192"/>
                <a:gd name="T84" fmla="*/ 324 w 1831"/>
                <a:gd name="T85" fmla="*/ 213 h 1192"/>
                <a:gd name="T86" fmla="*/ 378 w 1831"/>
                <a:gd name="T87" fmla="*/ 248 h 1192"/>
                <a:gd name="T88" fmla="*/ 246 w 1831"/>
                <a:gd name="T89" fmla="*/ 172 h 1192"/>
                <a:gd name="T90" fmla="*/ 295 w 1831"/>
                <a:gd name="T91" fmla="*/ 185 h 1192"/>
                <a:gd name="T92" fmla="*/ 206 w 1831"/>
                <a:gd name="T93" fmla="*/ 146 h 1192"/>
                <a:gd name="T94" fmla="*/ 174 w 1831"/>
                <a:gd name="T95" fmla="*/ 107 h 1192"/>
                <a:gd name="T96" fmla="*/ 206 w 1831"/>
                <a:gd name="T97" fmla="*/ 146 h 1192"/>
                <a:gd name="T98" fmla="*/ 82 w 1831"/>
                <a:gd name="T99" fmla="*/ 57 h 1192"/>
                <a:gd name="T100" fmla="*/ 136 w 1831"/>
                <a:gd name="T101" fmla="*/ 92 h 1192"/>
                <a:gd name="T102" fmla="*/ 4 w 1831"/>
                <a:gd name="T103" fmla="*/ 16 h 1192"/>
                <a:gd name="T104" fmla="*/ 53 w 1831"/>
                <a:gd name="T105" fmla="*/ 28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31" h="1192">
                  <a:moveTo>
                    <a:pt x="1817" y="1190"/>
                  </a:moveTo>
                  <a:lnTo>
                    <a:pt x="1777" y="1164"/>
                  </a:lnTo>
                  <a:cubicBezTo>
                    <a:pt x="1773" y="1161"/>
                    <a:pt x="1772" y="1156"/>
                    <a:pt x="1775" y="1153"/>
                  </a:cubicBezTo>
                  <a:cubicBezTo>
                    <a:pt x="1777" y="1149"/>
                    <a:pt x="1782" y="1148"/>
                    <a:pt x="1786" y="1150"/>
                  </a:cubicBezTo>
                  <a:lnTo>
                    <a:pt x="1826" y="1176"/>
                  </a:lnTo>
                  <a:cubicBezTo>
                    <a:pt x="1830" y="1179"/>
                    <a:pt x="1831" y="1184"/>
                    <a:pt x="1828" y="1188"/>
                  </a:cubicBezTo>
                  <a:cubicBezTo>
                    <a:pt x="1826" y="1191"/>
                    <a:pt x="1821" y="1192"/>
                    <a:pt x="1817" y="1190"/>
                  </a:cubicBezTo>
                  <a:close/>
                  <a:moveTo>
                    <a:pt x="1737" y="1138"/>
                  </a:moveTo>
                  <a:lnTo>
                    <a:pt x="1696" y="1112"/>
                  </a:lnTo>
                  <a:cubicBezTo>
                    <a:pt x="1693" y="1109"/>
                    <a:pt x="1692" y="1104"/>
                    <a:pt x="1694" y="1101"/>
                  </a:cubicBezTo>
                  <a:cubicBezTo>
                    <a:pt x="1696" y="1097"/>
                    <a:pt x="1701" y="1096"/>
                    <a:pt x="1705" y="1098"/>
                  </a:cubicBezTo>
                  <a:lnTo>
                    <a:pt x="1745" y="1124"/>
                  </a:lnTo>
                  <a:cubicBezTo>
                    <a:pt x="1749" y="1127"/>
                    <a:pt x="1750" y="1132"/>
                    <a:pt x="1748" y="1135"/>
                  </a:cubicBezTo>
                  <a:cubicBezTo>
                    <a:pt x="1745" y="1139"/>
                    <a:pt x="1740" y="1140"/>
                    <a:pt x="1737" y="1138"/>
                  </a:cubicBezTo>
                  <a:close/>
                  <a:moveTo>
                    <a:pt x="1656" y="1085"/>
                  </a:moveTo>
                  <a:lnTo>
                    <a:pt x="1616" y="1059"/>
                  </a:lnTo>
                  <a:cubicBezTo>
                    <a:pt x="1612" y="1057"/>
                    <a:pt x="1611" y="1052"/>
                    <a:pt x="1613" y="1048"/>
                  </a:cubicBezTo>
                  <a:cubicBezTo>
                    <a:pt x="1616" y="1045"/>
                    <a:pt x="1621" y="1044"/>
                    <a:pt x="1624" y="1046"/>
                  </a:cubicBezTo>
                  <a:lnTo>
                    <a:pt x="1665" y="1072"/>
                  </a:lnTo>
                  <a:cubicBezTo>
                    <a:pt x="1668" y="1074"/>
                    <a:pt x="1670" y="1079"/>
                    <a:pt x="1667" y="1083"/>
                  </a:cubicBezTo>
                  <a:cubicBezTo>
                    <a:pt x="1665" y="1087"/>
                    <a:pt x="1660" y="1088"/>
                    <a:pt x="1656" y="1085"/>
                  </a:cubicBezTo>
                  <a:close/>
                  <a:moveTo>
                    <a:pt x="1575" y="1033"/>
                  </a:moveTo>
                  <a:lnTo>
                    <a:pt x="1535" y="1007"/>
                  </a:lnTo>
                  <a:cubicBezTo>
                    <a:pt x="1531" y="1005"/>
                    <a:pt x="1530" y="1000"/>
                    <a:pt x="1533" y="996"/>
                  </a:cubicBezTo>
                  <a:cubicBezTo>
                    <a:pt x="1535" y="992"/>
                    <a:pt x="1540" y="991"/>
                    <a:pt x="1544" y="994"/>
                  </a:cubicBezTo>
                  <a:lnTo>
                    <a:pt x="1584" y="1020"/>
                  </a:lnTo>
                  <a:cubicBezTo>
                    <a:pt x="1588" y="1022"/>
                    <a:pt x="1589" y="1027"/>
                    <a:pt x="1587" y="1031"/>
                  </a:cubicBezTo>
                  <a:cubicBezTo>
                    <a:pt x="1584" y="1035"/>
                    <a:pt x="1579" y="1036"/>
                    <a:pt x="1575" y="1033"/>
                  </a:cubicBezTo>
                  <a:close/>
                  <a:moveTo>
                    <a:pt x="1495" y="981"/>
                  </a:moveTo>
                  <a:lnTo>
                    <a:pt x="1455" y="955"/>
                  </a:lnTo>
                  <a:cubicBezTo>
                    <a:pt x="1451" y="953"/>
                    <a:pt x="1450" y="948"/>
                    <a:pt x="1452" y="944"/>
                  </a:cubicBezTo>
                  <a:cubicBezTo>
                    <a:pt x="1455" y="940"/>
                    <a:pt x="1460" y="939"/>
                    <a:pt x="1463" y="942"/>
                  </a:cubicBezTo>
                  <a:lnTo>
                    <a:pt x="1504" y="968"/>
                  </a:lnTo>
                  <a:cubicBezTo>
                    <a:pt x="1507" y="970"/>
                    <a:pt x="1508" y="975"/>
                    <a:pt x="1506" y="979"/>
                  </a:cubicBezTo>
                  <a:cubicBezTo>
                    <a:pt x="1504" y="982"/>
                    <a:pt x="1499" y="984"/>
                    <a:pt x="1495" y="981"/>
                  </a:cubicBezTo>
                  <a:close/>
                  <a:moveTo>
                    <a:pt x="1414" y="929"/>
                  </a:moveTo>
                  <a:lnTo>
                    <a:pt x="1374" y="903"/>
                  </a:lnTo>
                  <a:cubicBezTo>
                    <a:pt x="1370" y="900"/>
                    <a:pt x="1369" y="895"/>
                    <a:pt x="1372" y="892"/>
                  </a:cubicBezTo>
                  <a:cubicBezTo>
                    <a:pt x="1374" y="888"/>
                    <a:pt x="1379" y="887"/>
                    <a:pt x="1383" y="889"/>
                  </a:cubicBezTo>
                  <a:lnTo>
                    <a:pt x="1423" y="915"/>
                  </a:lnTo>
                  <a:cubicBezTo>
                    <a:pt x="1427" y="918"/>
                    <a:pt x="1428" y="923"/>
                    <a:pt x="1425" y="927"/>
                  </a:cubicBezTo>
                  <a:cubicBezTo>
                    <a:pt x="1423" y="930"/>
                    <a:pt x="1418" y="931"/>
                    <a:pt x="1414" y="929"/>
                  </a:cubicBezTo>
                  <a:close/>
                  <a:moveTo>
                    <a:pt x="1334" y="877"/>
                  </a:moveTo>
                  <a:lnTo>
                    <a:pt x="1293" y="851"/>
                  </a:lnTo>
                  <a:cubicBezTo>
                    <a:pt x="1290" y="848"/>
                    <a:pt x="1289" y="843"/>
                    <a:pt x="1291" y="840"/>
                  </a:cubicBezTo>
                  <a:cubicBezTo>
                    <a:pt x="1294" y="836"/>
                    <a:pt x="1298" y="835"/>
                    <a:pt x="1302" y="837"/>
                  </a:cubicBezTo>
                  <a:lnTo>
                    <a:pt x="1342" y="863"/>
                  </a:lnTo>
                  <a:cubicBezTo>
                    <a:pt x="1346" y="866"/>
                    <a:pt x="1347" y="871"/>
                    <a:pt x="1345" y="874"/>
                  </a:cubicBezTo>
                  <a:cubicBezTo>
                    <a:pt x="1342" y="878"/>
                    <a:pt x="1337" y="879"/>
                    <a:pt x="1334" y="877"/>
                  </a:cubicBezTo>
                  <a:close/>
                  <a:moveTo>
                    <a:pt x="1253" y="825"/>
                  </a:moveTo>
                  <a:lnTo>
                    <a:pt x="1213" y="798"/>
                  </a:lnTo>
                  <a:cubicBezTo>
                    <a:pt x="1209" y="796"/>
                    <a:pt x="1208" y="791"/>
                    <a:pt x="1211" y="787"/>
                  </a:cubicBezTo>
                  <a:cubicBezTo>
                    <a:pt x="1213" y="784"/>
                    <a:pt x="1218" y="783"/>
                    <a:pt x="1222" y="785"/>
                  </a:cubicBezTo>
                  <a:lnTo>
                    <a:pt x="1262" y="811"/>
                  </a:lnTo>
                  <a:cubicBezTo>
                    <a:pt x="1266" y="814"/>
                    <a:pt x="1267" y="818"/>
                    <a:pt x="1264" y="822"/>
                  </a:cubicBezTo>
                  <a:cubicBezTo>
                    <a:pt x="1262" y="826"/>
                    <a:pt x="1257" y="827"/>
                    <a:pt x="1253" y="825"/>
                  </a:cubicBezTo>
                  <a:close/>
                  <a:moveTo>
                    <a:pt x="1173" y="772"/>
                  </a:moveTo>
                  <a:lnTo>
                    <a:pt x="1132" y="746"/>
                  </a:lnTo>
                  <a:cubicBezTo>
                    <a:pt x="1129" y="744"/>
                    <a:pt x="1128" y="739"/>
                    <a:pt x="1130" y="735"/>
                  </a:cubicBezTo>
                  <a:cubicBezTo>
                    <a:pt x="1132" y="731"/>
                    <a:pt x="1137" y="730"/>
                    <a:pt x="1141" y="733"/>
                  </a:cubicBezTo>
                  <a:lnTo>
                    <a:pt x="1181" y="759"/>
                  </a:lnTo>
                  <a:cubicBezTo>
                    <a:pt x="1185" y="761"/>
                    <a:pt x="1186" y="766"/>
                    <a:pt x="1184" y="770"/>
                  </a:cubicBezTo>
                  <a:cubicBezTo>
                    <a:pt x="1181" y="774"/>
                    <a:pt x="1176" y="775"/>
                    <a:pt x="1173" y="772"/>
                  </a:cubicBezTo>
                  <a:close/>
                  <a:moveTo>
                    <a:pt x="1092" y="720"/>
                  </a:moveTo>
                  <a:lnTo>
                    <a:pt x="1052" y="694"/>
                  </a:lnTo>
                  <a:cubicBezTo>
                    <a:pt x="1048" y="692"/>
                    <a:pt x="1047" y="687"/>
                    <a:pt x="1049" y="683"/>
                  </a:cubicBezTo>
                  <a:cubicBezTo>
                    <a:pt x="1052" y="679"/>
                    <a:pt x="1057" y="678"/>
                    <a:pt x="1060" y="681"/>
                  </a:cubicBezTo>
                  <a:lnTo>
                    <a:pt x="1101" y="707"/>
                  </a:lnTo>
                  <a:cubicBezTo>
                    <a:pt x="1104" y="709"/>
                    <a:pt x="1106" y="714"/>
                    <a:pt x="1103" y="718"/>
                  </a:cubicBezTo>
                  <a:cubicBezTo>
                    <a:pt x="1101" y="722"/>
                    <a:pt x="1096" y="723"/>
                    <a:pt x="1092" y="720"/>
                  </a:cubicBezTo>
                  <a:close/>
                  <a:moveTo>
                    <a:pt x="1011" y="668"/>
                  </a:moveTo>
                  <a:lnTo>
                    <a:pt x="971" y="642"/>
                  </a:lnTo>
                  <a:cubicBezTo>
                    <a:pt x="967" y="639"/>
                    <a:pt x="966" y="635"/>
                    <a:pt x="969" y="631"/>
                  </a:cubicBezTo>
                  <a:cubicBezTo>
                    <a:pt x="971" y="627"/>
                    <a:pt x="976" y="626"/>
                    <a:pt x="980" y="628"/>
                  </a:cubicBezTo>
                  <a:lnTo>
                    <a:pt x="1020" y="655"/>
                  </a:lnTo>
                  <a:cubicBezTo>
                    <a:pt x="1024" y="657"/>
                    <a:pt x="1025" y="662"/>
                    <a:pt x="1023" y="666"/>
                  </a:cubicBezTo>
                  <a:cubicBezTo>
                    <a:pt x="1020" y="669"/>
                    <a:pt x="1015" y="670"/>
                    <a:pt x="1011" y="668"/>
                  </a:cubicBezTo>
                  <a:close/>
                  <a:moveTo>
                    <a:pt x="931" y="616"/>
                  </a:moveTo>
                  <a:lnTo>
                    <a:pt x="891" y="590"/>
                  </a:lnTo>
                  <a:cubicBezTo>
                    <a:pt x="887" y="587"/>
                    <a:pt x="886" y="582"/>
                    <a:pt x="888" y="579"/>
                  </a:cubicBezTo>
                  <a:cubicBezTo>
                    <a:pt x="891" y="575"/>
                    <a:pt x="896" y="574"/>
                    <a:pt x="899" y="576"/>
                  </a:cubicBezTo>
                  <a:lnTo>
                    <a:pt x="940" y="602"/>
                  </a:lnTo>
                  <a:cubicBezTo>
                    <a:pt x="943" y="605"/>
                    <a:pt x="944" y="610"/>
                    <a:pt x="942" y="613"/>
                  </a:cubicBezTo>
                  <a:cubicBezTo>
                    <a:pt x="940" y="617"/>
                    <a:pt x="935" y="618"/>
                    <a:pt x="931" y="616"/>
                  </a:cubicBezTo>
                  <a:close/>
                  <a:moveTo>
                    <a:pt x="850" y="564"/>
                  </a:moveTo>
                  <a:lnTo>
                    <a:pt x="810" y="538"/>
                  </a:lnTo>
                  <a:cubicBezTo>
                    <a:pt x="806" y="535"/>
                    <a:pt x="805" y="530"/>
                    <a:pt x="808" y="526"/>
                  </a:cubicBezTo>
                  <a:cubicBezTo>
                    <a:pt x="810" y="523"/>
                    <a:pt x="815" y="522"/>
                    <a:pt x="819" y="524"/>
                  </a:cubicBezTo>
                  <a:lnTo>
                    <a:pt x="859" y="550"/>
                  </a:lnTo>
                  <a:cubicBezTo>
                    <a:pt x="863" y="553"/>
                    <a:pt x="864" y="558"/>
                    <a:pt x="861" y="561"/>
                  </a:cubicBezTo>
                  <a:cubicBezTo>
                    <a:pt x="859" y="565"/>
                    <a:pt x="854" y="566"/>
                    <a:pt x="850" y="564"/>
                  </a:cubicBezTo>
                  <a:close/>
                  <a:moveTo>
                    <a:pt x="770" y="511"/>
                  </a:moveTo>
                  <a:lnTo>
                    <a:pt x="729" y="485"/>
                  </a:lnTo>
                  <a:cubicBezTo>
                    <a:pt x="726" y="483"/>
                    <a:pt x="725" y="478"/>
                    <a:pt x="727" y="474"/>
                  </a:cubicBezTo>
                  <a:cubicBezTo>
                    <a:pt x="729" y="471"/>
                    <a:pt x="734" y="469"/>
                    <a:pt x="738" y="472"/>
                  </a:cubicBezTo>
                  <a:lnTo>
                    <a:pt x="778" y="498"/>
                  </a:lnTo>
                  <a:cubicBezTo>
                    <a:pt x="782" y="500"/>
                    <a:pt x="783" y="505"/>
                    <a:pt x="781" y="509"/>
                  </a:cubicBezTo>
                  <a:cubicBezTo>
                    <a:pt x="778" y="513"/>
                    <a:pt x="773" y="514"/>
                    <a:pt x="770" y="511"/>
                  </a:cubicBezTo>
                  <a:close/>
                  <a:moveTo>
                    <a:pt x="689" y="459"/>
                  </a:moveTo>
                  <a:lnTo>
                    <a:pt x="649" y="433"/>
                  </a:lnTo>
                  <a:cubicBezTo>
                    <a:pt x="645" y="431"/>
                    <a:pt x="644" y="426"/>
                    <a:pt x="647" y="422"/>
                  </a:cubicBezTo>
                  <a:cubicBezTo>
                    <a:pt x="649" y="418"/>
                    <a:pt x="654" y="417"/>
                    <a:pt x="658" y="420"/>
                  </a:cubicBezTo>
                  <a:lnTo>
                    <a:pt x="698" y="446"/>
                  </a:lnTo>
                  <a:cubicBezTo>
                    <a:pt x="702" y="448"/>
                    <a:pt x="703" y="453"/>
                    <a:pt x="700" y="457"/>
                  </a:cubicBezTo>
                  <a:cubicBezTo>
                    <a:pt x="698" y="461"/>
                    <a:pt x="693" y="462"/>
                    <a:pt x="689" y="459"/>
                  </a:cubicBezTo>
                  <a:close/>
                  <a:moveTo>
                    <a:pt x="609" y="407"/>
                  </a:moveTo>
                  <a:lnTo>
                    <a:pt x="568" y="381"/>
                  </a:lnTo>
                  <a:cubicBezTo>
                    <a:pt x="565" y="379"/>
                    <a:pt x="564" y="374"/>
                    <a:pt x="566" y="370"/>
                  </a:cubicBezTo>
                  <a:cubicBezTo>
                    <a:pt x="568" y="366"/>
                    <a:pt x="573" y="365"/>
                    <a:pt x="577" y="368"/>
                  </a:cubicBezTo>
                  <a:lnTo>
                    <a:pt x="617" y="394"/>
                  </a:lnTo>
                  <a:cubicBezTo>
                    <a:pt x="621" y="396"/>
                    <a:pt x="622" y="401"/>
                    <a:pt x="620" y="405"/>
                  </a:cubicBezTo>
                  <a:cubicBezTo>
                    <a:pt x="617" y="408"/>
                    <a:pt x="612" y="409"/>
                    <a:pt x="609" y="407"/>
                  </a:cubicBezTo>
                  <a:close/>
                  <a:moveTo>
                    <a:pt x="528" y="355"/>
                  </a:moveTo>
                  <a:lnTo>
                    <a:pt x="488" y="329"/>
                  </a:lnTo>
                  <a:cubicBezTo>
                    <a:pt x="484" y="326"/>
                    <a:pt x="483" y="321"/>
                    <a:pt x="485" y="318"/>
                  </a:cubicBezTo>
                  <a:cubicBezTo>
                    <a:pt x="488" y="314"/>
                    <a:pt x="493" y="313"/>
                    <a:pt x="496" y="315"/>
                  </a:cubicBezTo>
                  <a:lnTo>
                    <a:pt x="537" y="341"/>
                  </a:lnTo>
                  <a:cubicBezTo>
                    <a:pt x="540" y="344"/>
                    <a:pt x="541" y="349"/>
                    <a:pt x="539" y="352"/>
                  </a:cubicBezTo>
                  <a:cubicBezTo>
                    <a:pt x="537" y="356"/>
                    <a:pt x="532" y="357"/>
                    <a:pt x="528" y="355"/>
                  </a:cubicBezTo>
                  <a:close/>
                  <a:moveTo>
                    <a:pt x="447" y="303"/>
                  </a:moveTo>
                  <a:lnTo>
                    <a:pt x="407" y="277"/>
                  </a:lnTo>
                  <a:cubicBezTo>
                    <a:pt x="403" y="274"/>
                    <a:pt x="402" y="269"/>
                    <a:pt x="405" y="266"/>
                  </a:cubicBezTo>
                  <a:cubicBezTo>
                    <a:pt x="407" y="262"/>
                    <a:pt x="412" y="261"/>
                    <a:pt x="416" y="263"/>
                  </a:cubicBezTo>
                  <a:lnTo>
                    <a:pt x="456" y="289"/>
                  </a:lnTo>
                  <a:cubicBezTo>
                    <a:pt x="460" y="292"/>
                    <a:pt x="461" y="297"/>
                    <a:pt x="459" y="300"/>
                  </a:cubicBezTo>
                  <a:cubicBezTo>
                    <a:pt x="456" y="304"/>
                    <a:pt x="451" y="305"/>
                    <a:pt x="447" y="303"/>
                  </a:cubicBezTo>
                  <a:close/>
                  <a:moveTo>
                    <a:pt x="367" y="250"/>
                  </a:moveTo>
                  <a:lnTo>
                    <a:pt x="327" y="224"/>
                  </a:lnTo>
                  <a:cubicBezTo>
                    <a:pt x="323" y="222"/>
                    <a:pt x="322" y="217"/>
                    <a:pt x="324" y="213"/>
                  </a:cubicBezTo>
                  <a:cubicBezTo>
                    <a:pt x="327" y="210"/>
                    <a:pt x="332" y="209"/>
                    <a:pt x="335" y="211"/>
                  </a:cubicBezTo>
                  <a:lnTo>
                    <a:pt x="376" y="237"/>
                  </a:lnTo>
                  <a:cubicBezTo>
                    <a:pt x="379" y="239"/>
                    <a:pt x="380" y="244"/>
                    <a:pt x="378" y="248"/>
                  </a:cubicBezTo>
                  <a:cubicBezTo>
                    <a:pt x="376" y="252"/>
                    <a:pt x="371" y="253"/>
                    <a:pt x="367" y="250"/>
                  </a:cubicBezTo>
                  <a:close/>
                  <a:moveTo>
                    <a:pt x="286" y="198"/>
                  </a:moveTo>
                  <a:lnTo>
                    <a:pt x="246" y="172"/>
                  </a:lnTo>
                  <a:cubicBezTo>
                    <a:pt x="242" y="170"/>
                    <a:pt x="241" y="165"/>
                    <a:pt x="244" y="161"/>
                  </a:cubicBezTo>
                  <a:cubicBezTo>
                    <a:pt x="246" y="157"/>
                    <a:pt x="251" y="156"/>
                    <a:pt x="255" y="159"/>
                  </a:cubicBezTo>
                  <a:lnTo>
                    <a:pt x="295" y="185"/>
                  </a:lnTo>
                  <a:cubicBezTo>
                    <a:pt x="299" y="187"/>
                    <a:pt x="300" y="192"/>
                    <a:pt x="297" y="196"/>
                  </a:cubicBezTo>
                  <a:cubicBezTo>
                    <a:pt x="295" y="200"/>
                    <a:pt x="290" y="201"/>
                    <a:pt x="286" y="198"/>
                  </a:cubicBezTo>
                  <a:close/>
                  <a:moveTo>
                    <a:pt x="206" y="146"/>
                  </a:moveTo>
                  <a:lnTo>
                    <a:pt x="165" y="120"/>
                  </a:lnTo>
                  <a:cubicBezTo>
                    <a:pt x="162" y="118"/>
                    <a:pt x="161" y="113"/>
                    <a:pt x="163" y="109"/>
                  </a:cubicBezTo>
                  <a:cubicBezTo>
                    <a:pt x="165" y="105"/>
                    <a:pt x="170" y="104"/>
                    <a:pt x="174" y="107"/>
                  </a:cubicBezTo>
                  <a:lnTo>
                    <a:pt x="214" y="133"/>
                  </a:lnTo>
                  <a:cubicBezTo>
                    <a:pt x="218" y="135"/>
                    <a:pt x="219" y="140"/>
                    <a:pt x="217" y="144"/>
                  </a:cubicBezTo>
                  <a:cubicBezTo>
                    <a:pt x="214" y="147"/>
                    <a:pt x="209" y="149"/>
                    <a:pt x="206" y="146"/>
                  </a:cubicBezTo>
                  <a:close/>
                  <a:moveTo>
                    <a:pt x="125" y="94"/>
                  </a:moveTo>
                  <a:lnTo>
                    <a:pt x="85" y="68"/>
                  </a:lnTo>
                  <a:cubicBezTo>
                    <a:pt x="81" y="65"/>
                    <a:pt x="80" y="60"/>
                    <a:pt x="82" y="57"/>
                  </a:cubicBezTo>
                  <a:cubicBezTo>
                    <a:pt x="85" y="53"/>
                    <a:pt x="90" y="52"/>
                    <a:pt x="94" y="54"/>
                  </a:cubicBezTo>
                  <a:lnTo>
                    <a:pt x="134" y="80"/>
                  </a:lnTo>
                  <a:cubicBezTo>
                    <a:pt x="138" y="83"/>
                    <a:pt x="139" y="88"/>
                    <a:pt x="136" y="92"/>
                  </a:cubicBezTo>
                  <a:cubicBezTo>
                    <a:pt x="134" y="95"/>
                    <a:pt x="129" y="96"/>
                    <a:pt x="125" y="94"/>
                  </a:cubicBezTo>
                  <a:close/>
                  <a:moveTo>
                    <a:pt x="45" y="42"/>
                  </a:moveTo>
                  <a:lnTo>
                    <a:pt x="4" y="16"/>
                  </a:lnTo>
                  <a:cubicBezTo>
                    <a:pt x="1" y="13"/>
                    <a:pt x="0" y="8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lnTo>
                    <a:pt x="53" y="28"/>
                  </a:lnTo>
                  <a:cubicBezTo>
                    <a:pt x="57" y="31"/>
                    <a:pt x="58" y="36"/>
                    <a:pt x="56" y="39"/>
                  </a:cubicBezTo>
                  <a:cubicBezTo>
                    <a:pt x="53" y="43"/>
                    <a:pt x="48" y="44"/>
                    <a:pt x="45" y="42"/>
                  </a:cubicBezTo>
                  <a:close/>
                </a:path>
              </a:pathLst>
            </a:custGeom>
            <a:solidFill>
              <a:srgbClr val="002060"/>
            </a:solidFill>
            <a:ln w="0" cap="flat">
              <a:solidFill>
                <a:srgbClr val="0F2B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300">
              <a:extLst>
                <a:ext uri="{FF2B5EF4-FFF2-40B4-BE49-F238E27FC236}">
                  <a16:creationId xmlns:a16="http://schemas.microsoft.com/office/drawing/2014/main" id="{0B69CA8D-3F2E-470D-BE99-42072799C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53225" y="5267682"/>
              <a:ext cx="417919" cy="86876"/>
            </a:xfrm>
            <a:custGeom>
              <a:avLst/>
              <a:gdLst>
                <a:gd name="T0" fmla="*/ 1775 w 1831"/>
                <a:gd name="T1" fmla="*/ 1153 h 1192"/>
                <a:gd name="T2" fmla="*/ 1828 w 1831"/>
                <a:gd name="T3" fmla="*/ 1188 h 1192"/>
                <a:gd name="T4" fmla="*/ 1696 w 1831"/>
                <a:gd name="T5" fmla="*/ 1112 h 1192"/>
                <a:gd name="T6" fmla="*/ 1745 w 1831"/>
                <a:gd name="T7" fmla="*/ 1124 h 1192"/>
                <a:gd name="T8" fmla="*/ 1656 w 1831"/>
                <a:gd name="T9" fmla="*/ 1085 h 1192"/>
                <a:gd name="T10" fmla="*/ 1624 w 1831"/>
                <a:gd name="T11" fmla="*/ 1046 h 1192"/>
                <a:gd name="T12" fmla="*/ 1656 w 1831"/>
                <a:gd name="T13" fmla="*/ 1085 h 1192"/>
                <a:gd name="T14" fmla="*/ 1533 w 1831"/>
                <a:gd name="T15" fmla="*/ 996 h 1192"/>
                <a:gd name="T16" fmla="*/ 1587 w 1831"/>
                <a:gd name="T17" fmla="*/ 1031 h 1192"/>
                <a:gd name="T18" fmla="*/ 1455 w 1831"/>
                <a:gd name="T19" fmla="*/ 955 h 1192"/>
                <a:gd name="T20" fmla="*/ 1504 w 1831"/>
                <a:gd name="T21" fmla="*/ 968 h 1192"/>
                <a:gd name="T22" fmla="*/ 1414 w 1831"/>
                <a:gd name="T23" fmla="*/ 929 h 1192"/>
                <a:gd name="T24" fmla="*/ 1383 w 1831"/>
                <a:gd name="T25" fmla="*/ 889 h 1192"/>
                <a:gd name="T26" fmla="*/ 1414 w 1831"/>
                <a:gd name="T27" fmla="*/ 929 h 1192"/>
                <a:gd name="T28" fmla="*/ 1291 w 1831"/>
                <a:gd name="T29" fmla="*/ 840 h 1192"/>
                <a:gd name="T30" fmla="*/ 1345 w 1831"/>
                <a:gd name="T31" fmla="*/ 874 h 1192"/>
                <a:gd name="T32" fmla="*/ 1213 w 1831"/>
                <a:gd name="T33" fmla="*/ 798 h 1192"/>
                <a:gd name="T34" fmla="*/ 1262 w 1831"/>
                <a:gd name="T35" fmla="*/ 811 h 1192"/>
                <a:gd name="T36" fmla="*/ 1173 w 1831"/>
                <a:gd name="T37" fmla="*/ 772 h 1192"/>
                <a:gd name="T38" fmla="*/ 1141 w 1831"/>
                <a:gd name="T39" fmla="*/ 733 h 1192"/>
                <a:gd name="T40" fmla="*/ 1173 w 1831"/>
                <a:gd name="T41" fmla="*/ 772 h 1192"/>
                <a:gd name="T42" fmla="*/ 1049 w 1831"/>
                <a:gd name="T43" fmla="*/ 683 h 1192"/>
                <a:gd name="T44" fmla="*/ 1103 w 1831"/>
                <a:gd name="T45" fmla="*/ 718 h 1192"/>
                <a:gd name="T46" fmla="*/ 971 w 1831"/>
                <a:gd name="T47" fmla="*/ 642 h 1192"/>
                <a:gd name="T48" fmla="*/ 1020 w 1831"/>
                <a:gd name="T49" fmla="*/ 655 h 1192"/>
                <a:gd name="T50" fmla="*/ 931 w 1831"/>
                <a:gd name="T51" fmla="*/ 616 h 1192"/>
                <a:gd name="T52" fmla="*/ 899 w 1831"/>
                <a:gd name="T53" fmla="*/ 576 h 1192"/>
                <a:gd name="T54" fmla="*/ 931 w 1831"/>
                <a:gd name="T55" fmla="*/ 616 h 1192"/>
                <a:gd name="T56" fmla="*/ 808 w 1831"/>
                <a:gd name="T57" fmla="*/ 526 h 1192"/>
                <a:gd name="T58" fmla="*/ 861 w 1831"/>
                <a:gd name="T59" fmla="*/ 561 h 1192"/>
                <a:gd name="T60" fmla="*/ 729 w 1831"/>
                <a:gd name="T61" fmla="*/ 485 h 1192"/>
                <a:gd name="T62" fmla="*/ 778 w 1831"/>
                <a:gd name="T63" fmla="*/ 498 h 1192"/>
                <a:gd name="T64" fmla="*/ 689 w 1831"/>
                <a:gd name="T65" fmla="*/ 459 h 1192"/>
                <a:gd name="T66" fmla="*/ 658 w 1831"/>
                <a:gd name="T67" fmla="*/ 420 h 1192"/>
                <a:gd name="T68" fmla="*/ 689 w 1831"/>
                <a:gd name="T69" fmla="*/ 459 h 1192"/>
                <a:gd name="T70" fmla="*/ 566 w 1831"/>
                <a:gd name="T71" fmla="*/ 370 h 1192"/>
                <a:gd name="T72" fmla="*/ 620 w 1831"/>
                <a:gd name="T73" fmla="*/ 405 h 1192"/>
                <a:gd name="T74" fmla="*/ 488 w 1831"/>
                <a:gd name="T75" fmla="*/ 329 h 1192"/>
                <a:gd name="T76" fmla="*/ 537 w 1831"/>
                <a:gd name="T77" fmla="*/ 341 h 1192"/>
                <a:gd name="T78" fmla="*/ 447 w 1831"/>
                <a:gd name="T79" fmla="*/ 303 h 1192"/>
                <a:gd name="T80" fmla="*/ 416 w 1831"/>
                <a:gd name="T81" fmla="*/ 263 h 1192"/>
                <a:gd name="T82" fmla="*/ 447 w 1831"/>
                <a:gd name="T83" fmla="*/ 303 h 1192"/>
                <a:gd name="T84" fmla="*/ 324 w 1831"/>
                <a:gd name="T85" fmla="*/ 213 h 1192"/>
                <a:gd name="T86" fmla="*/ 378 w 1831"/>
                <a:gd name="T87" fmla="*/ 248 h 1192"/>
                <a:gd name="T88" fmla="*/ 246 w 1831"/>
                <a:gd name="T89" fmla="*/ 172 h 1192"/>
                <a:gd name="T90" fmla="*/ 295 w 1831"/>
                <a:gd name="T91" fmla="*/ 185 h 1192"/>
                <a:gd name="T92" fmla="*/ 206 w 1831"/>
                <a:gd name="T93" fmla="*/ 146 h 1192"/>
                <a:gd name="T94" fmla="*/ 174 w 1831"/>
                <a:gd name="T95" fmla="*/ 107 h 1192"/>
                <a:gd name="T96" fmla="*/ 206 w 1831"/>
                <a:gd name="T97" fmla="*/ 146 h 1192"/>
                <a:gd name="T98" fmla="*/ 82 w 1831"/>
                <a:gd name="T99" fmla="*/ 57 h 1192"/>
                <a:gd name="T100" fmla="*/ 136 w 1831"/>
                <a:gd name="T101" fmla="*/ 92 h 1192"/>
                <a:gd name="T102" fmla="*/ 4 w 1831"/>
                <a:gd name="T103" fmla="*/ 16 h 1192"/>
                <a:gd name="T104" fmla="*/ 53 w 1831"/>
                <a:gd name="T105" fmla="*/ 28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31" h="1192">
                  <a:moveTo>
                    <a:pt x="1817" y="1190"/>
                  </a:moveTo>
                  <a:lnTo>
                    <a:pt x="1777" y="1164"/>
                  </a:lnTo>
                  <a:cubicBezTo>
                    <a:pt x="1773" y="1161"/>
                    <a:pt x="1772" y="1156"/>
                    <a:pt x="1775" y="1153"/>
                  </a:cubicBezTo>
                  <a:cubicBezTo>
                    <a:pt x="1777" y="1149"/>
                    <a:pt x="1782" y="1148"/>
                    <a:pt x="1786" y="1150"/>
                  </a:cubicBezTo>
                  <a:lnTo>
                    <a:pt x="1826" y="1176"/>
                  </a:lnTo>
                  <a:cubicBezTo>
                    <a:pt x="1830" y="1179"/>
                    <a:pt x="1831" y="1184"/>
                    <a:pt x="1828" y="1188"/>
                  </a:cubicBezTo>
                  <a:cubicBezTo>
                    <a:pt x="1826" y="1191"/>
                    <a:pt x="1821" y="1192"/>
                    <a:pt x="1817" y="1190"/>
                  </a:cubicBezTo>
                  <a:close/>
                  <a:moveTo>
                    <a:pt x="1737" y="1138"/>
                  </a:moveTo>
                  <a:lnTo>
                    <a:pt x="1696" y="1112"/>
                  </a:lnTo>
                  <a:cubicBezTo>
                    <a:pt x="1693" y="1109"/>
                    <a:pt x="1692" y="1104"/>
                    <a:pt x="1694" y="1101"/>
                  </a:cubicBezTo>
                  <a:cubicBezTo>
                    <a:pt x="1696" y="1097"/>
                    <a:pt x="1701" y="1096"/>
                    <a:pt x="1705" y="1098"/>
                  </a:cubicBezTo>
                  <a:lnTo>
                    <a:pt x="1745" y="1124"/>
                  </a:lnTo>
                  <a:cubicBezTo>
                    <a:pt x="1749" y="1127"/>
                    <a:pt x="1750" y="1132"/>
                    <a:pt x="1748" y="1135"/>
                  </a:cubicBezTo>
                  <a:cubicBezTo>
                    <a:pt x="1745" y="1139"/>
                    <a:pt x="1740" y="1140"/>
                    <a:pt x="1737" y="1138"/>
                  </a:cubicBezTo>
                  <a:close/>
                  <a:moveTo>
                    <a:pt x="1656" y="1085"/>
                  </a:moveTo>
                  <a:lnTo>
                    <a:pt x="1616" y="1059"/>
                  </a:lnTo>
                  <a:cubicBezTo>
                    <a:pt x="1612" y="1057"/>
                    <a:pt x="1611" y="1052"/>
                    <a:pt x="1613" y="1048"/>
                  </a:cubicBezTo>
                  <a:cubicBezTo>
                    <a:pt x="1616" y="1045"/>
                    <a:pt x="1621" y="1044"/>
                    <a:pt x="1624" y="1046"/>
                  </a:cubicBezTo>
                  <a:lnTo>
                    <a:pt x="1665" y="1072"/>
                  </a:lnTo>
                  <a:cubicBezTo>
                    <a:pt x="1668" y="1074"/>
                    <a:pt x="1670" y="1079"/>
                    <a:pt x="1667" y="1083"/>
                  </a:cubicBezTo>
                  <a:cubicBezTo>
                    <a:pt x="1665" y="1087"/>
                    <a:pt x="1660" y="1088"/>
                    <a:pt x="1656" y="1085"/>
                  </a:cubicBezTo>
                  <a:close/>
                  <a:moveTo>
                    <a:pt x="1575" y="1033"/>
                  </a:moveTo>
                  <a:lnTo>
                    <a:pt x="1535" y="1007"/>
                  </a:lnTo>
                  <a:cubicBezTo>
                    <a:pt x="1531" y="1005"/>
                    <a:pt x="1530" y="1000"/>
                    <a:pt x="1533" y="996"/>
                  </a:cubicBezTo>
                  <a:cubicBezTo>
                    <a:pt x="1535" y="992"/>
                    <a:pt x="1540" y="991"/>
                    <a:pt x="1544" y="994"/>
                  </a:cubicBezTo>
                  <a:lnTo>
                    <a:pt x="1584" y="1020"/>
                  </a:lnTo>
                  <a:cubicBezTo>
                    <a:pt x="1588" y="1022"/>
                    <a:pt x="1589" y="1027"/>
                    <a:pt x="1587" y="1031"/>
                  </a:cubicBezTo>
                  <a:cubicBezTo>
                    <a:pt x="1584" y="1035"/>
                    <a:pt x="1579" y="1036"/>
                    <a:pt x="1575" y="1033"/>
                  </a:cubicBezTo>
                  <a:close/>
                  <a:moveTo>
                    <a:pt x="1495" y="981"/>
                  </a:moveTo>
                  <a:lnTo>
                    <a:pt x="1455" y="955"/>
                  </a:lnTo>
                  <a:cubicBezTo>
                    <a:pt x="1451" y="953"/>
                    <a:pt x="1450" y="948"/>
                    <a:pt x="1452" y="944"/>
                  </a:cubicBezTo>
                  <a:cubicBezTo>
                    <a:pt x="1455" y="940"/>
                    <a:pt x="1460" y="939"/>
                    <a:pt x="1463" y="942"/>
                  </a:cubicBezTo>
                  <a:lnTo>
                    <a:pt x="1504" y="968"/>
                  </a:lnTo>
                  <a:cubicBezTo>
                    <a:pt x="1507" y="970"/>
                    <a:pt x="1508" y="975"/>
                    <a:pt x="1506" y="979"/>
                  </a:cubicBezTo>
                  <a:cubicBezTo>
                    <a:pt x="1504" y="982"/>
                    <a:pt x="1499" y="984"/>
                    <a:pt x="1495" y="981"/>
                  </a:cubicBezTo>
                  <a:close/>
                  <a:moveTo>
                    <a:pt x="1414" y="929"/>
                  </a:moveTo>
                  <a:lnTo>
                    <a:pt x="1374" y="903"/>
                  </a:lnTo>
                  <a:cubicBezTo>
                    <a:pt x="1370" y="900"/>
                    <a:pt x="1369" y="895"/>
                    <a:pt x="1372" y="892"/>
                  </a:cubicBezTo>
                  <a:cubicBezTo>
                    <a:pt x="1374" y="888"/>
                    <a:pt x="1379" y="887"/>
                    <a:pt x="1383" y="889"/>
                  </a:cubicBezTo>
                  <a:lnTo>
                    <a:pt x="1423" y="915"/>
                  </a:lnTo>
                  <a:cubicBezTo>
                    <a:pt x="1427" y="918"/>
                    <a:pt x="1428" y="923"/>
                    <a:pt x="1425" y="927"/>
                  </a:cubicBezTo>
                  <a:cubicBezTo>
                    <a:pt x="1423" y="930"/>
                    <a:pt x="1418" y="931"/>
                    <a:pt x="1414" y="929"/>
                  </a:cubicBezTo>
                  <a:close/>
                  <a:moveTo>
                    <a:pt x="1334" y="877"/>
                  </a:moveTo>
                  <a:lnTo>
                    <a:pt x="1293" y="851"/>
                  </a:lnTo>
                  <a:cubicBezTo>
                    <a:pt x="1290" y="848"/>
                    <a:pt x="1289" y="843"/>
                    <a:pt x="1291" y="840"/>
                  </a:cubicBezTo>
                  <a:cubicBezTo>
                    <a:pt x="1294" y="836"/>
                    <a:pt x="1298" y="835"/>
                    <a:pt x="1302" y="837"/>
                  </a:cubicBezTo>
                  <a:lnTo>
                    <a:pt x="1342" y="863"/>
                  </a:lnTo>
                  <a:cubicBezTo>
                    <a:pt x="1346" y="866"/>
                    <a:pt x="1347" y="871"/>
                    <a:pt x="1345" y="874"/>
                  </a:cubicBezTo>
                  <a:cubicBezTo>
                    <a:pt x="1342" y="878"/>
                    <a:pt x="1337" y="879"/>
                    <a:pt x="1334" y="877"/>
                  </a:cubicBezTo>
                  <a:close/>
                  <a:moveTo>
                    <a:pt x="1253" y="825"/>
                  </a:moveTo>
                  <a:lnTo>
                    <a:pt x="1213" y="798"/>
                  </a:lnTo>
                  <a:cubicBezTo>
                    <a:pt x="1209" y="796"/>
                    <a:pt x="1208" y="791"/>
                    <a:pt x="1211" y="787"/>
                  </a:cubicBezTo>
                  <a:cubicBezTo>
                    <a:pt x="1213" y="784"/>
                    <a:pt x="1218" y="783"/>
                    <a:pt x="1222" y="785"/>
                  </a:cubicBezTo>
                  <a:lnTo>
                    <a:pt x="1262" y="811"/>
                  </a:lnTo>
                  <a:cubicBezTo>
                    <a:pt x="1266" y="814"/>
                    <a:pt x="1267" y="818"/>
                    <a:pt x="1264" y="822"/>
                  </a:cubicBezTo>
                  <a:cubicBezTo>
                    <a:pt x="1262" y="826"/>
                    <a:pt x="1257" y="827"/>
                    <a:pt x="1253" y="825"/>
                  </a:cubicBezTo>
                  <a:close/>
                  <a:moveTo>
                    <a:pt x="1173" y="772"/>
                  </a:moveTo>
                  <a:lnTo>
                    <a:pt x="1132" y="746"/>
                  </a:lnTo>
                  <a:cubicBezTo>
                    <a:pt x="1129" y="744"/>
                    <a:pt x="1128" y="739"/>
                    <a:pt x="1130" y="735"/>
                  </a:cubicBezTo>
                  <a:cubicBezTo>
                    <a:pt x="1132" y="731"/>
                    <a:pt x="1137" y="730"/>
                    <a:pt x="1141" y="733"/>
                  </a:cubicBezTo>
                  <a:lnTo>
                    <a:pt x="1181" y="759"/>
                  </a:lnTo>
                  <a:cubicBezTo>
                    <a:pt x="1185" y="761"/>
                    <a:pt x="1186" y="766"/>
                    <a:pt x="1184" y="770"/>
                  </a:cubicBezTo>
                  <a:cubicBezTo>
                    <a:pt x="1181" y="774"/>
                    <a:pt x="1176" y="775"/>
                    <a:pt x="1173" y="772"/>
                  </a:cubicBezTo>
                  <a:close/>
                  <a:moveTo>
                    <a:pt x="1092" y="720"/>
                  </a:moveTo>
                  <a:lnTo>
                    <a:pt x="1052" y="694"/>
                  </a:lnTo>
                  <a:cubicBezTo>
                    <a:pt x="1048" y="692"/>
                    <a:pt x="1047" y="687"/>
                    <a:pt x="1049" y="683"/>
                  </a:cubicBezTo>
                  <a:cubicBezTo>
                    <a:pt x="1052" y="679"/>
                    <a:pt x="1057" y="678"/>
                    <a:pt x="1060" y="681"/>
                  </a:cubicBezTo>
                  <a:lnTo>
                    <a:pt x="1101" y="707"/>
                  </a:lnTo>
                  <a:cubicBezTo>
                    <a:pt x="1104" y="709"/>
                    <a:pt x="1106" y="714"/>
                    <a:pt x="1103" y="718"/>
                  </a:cubicBezTo>
                  <a:cubicBezTo>
                    <a:pt x="1101" y="722"/>
                    <a:pt x="1096" y="723"/>
                    <a:pt x="1092" y="720"/>
                  </a:cubicBezTo>
                  <a:close/>
                  <a:moveTo>
                    <a:pt x="1011" y="668"/>
                  </a:moveTo>
                  <a:lnTo>
                    <a:pt x="971" y="642"/>
                  </a:lnTo>
                  <a:cubicBezTo>
                    <a:pt x="967" y="639"/>
                    <a:pt x="966" y="635"/>
                    <a:pt x="969" y="631"/>
                  </a:cubicBezTo>
                  <a:cubicBezTo>
                    <a:pt x="971" y="627"/>
                    <a:pt x="976" y="626"/>
                    <a:pt x="980" y="628"/>
                  </a:cubicBezTo>
                  <a:lnTo>
                    <a:pt x="1020" y="655"/>
                  </a:lnTo>
                  <a:cubicBezTo>
                    <a:pt x="1024" y="657"/>
                    <a:pt x="1025" y="662"/>
                    <a:pt x="1023" y="666"/>
                  </a:cubicBezTo>
                  <a:cubicBezTo>
                    <a:pt x="1020" y="669"/>
                    <a:pt x="1015" y="670"/>
                    <a:pt x="1011" y="668"/>
                  </a:cubicBezTo>
                  <a:close/>
                  <a:moveTo>
                    <a:pt x="931" y="616"/>
                  </a:moveTo>
                  <a:lnTo>
                    <a:pt x="891" y="590"/>
                  </a:lnTo>
                  <a:cubicBezTo>
                    <a:pt x="887" y="587"/>
                    <a:pt x="886" y="582"/>
                    <a:pt x="888" y="579"/>
                  </a:cubicBezTo>
                  <a:cubicBezTo>
                    <a:pt x="891" y="575"/>
                    <a:pt x="896" y="574"/>
                    <a:pt x="899" y="576"/>
                  </a:cubicBezTo>
                  <a:lnTo>
                    <a:pt x="940" y="602"/>
                  </a:lnTo>
                  <a:cubicBezTo>
                    <a:pt x="943" y="605"/>
                    <a:pt x="944" y="610"/>
                    <a:pt x="942" y="613"/>
                  </a:cubicBezTo>
                  <a:cubicBezTo>
                    <a:pt x="940" y="617"/>
                    <a:pt x="935" y="618"/>
                    <a:pt x="931" y="616"/>
                  </a:cubicBezTo>
                  <a:close/>
                  <a:moveTo>
                    <a:pt x="850" y="564"/>
                  </a:moveTo>
                  <a:lnTo>
                    <a:pt x="810" y="538"/>
                  </a:lnTo>
                  <a:cubicBezTo>
                    <a:pt x="806" y="535"/>
                    <a:pt x="805" y="530"/>
                    <a:pt x="808" y="526"/>
                  </a:cubicBezTo>
                  <a:cubicBezTo>
                    <a:pt x="810" y="523"/>
                    <a:pt x="815" y="522"/>
                    <a:pt x="819" y="524"/>
                  </a:cubicBezTo>
                  <a:lnTo>
                    <a:pt x="859" y="550"/>
                  </a:lnTo>
                  <a:cubicBezTo>
                    <a:pt x="863" y="553"/>
                    <a:pt x="864" y="558"/>
                    <a:pt x="861" y="561"/>
                  </a:cubicBezTo>
                  <a:cubicBezTo>
                    <a:pt x="859" y="565"/>
                    <a:pt x="854" y="566"/>
                    <a:pt x="850" y="564"/>
                  </a:cubicBezTo>
                  <a:close/>
                  <a:moveTo>
                    <a:pt x="770" y="511"/>
                  </a:moveTo>
                  <a:lnTo>
                    <a:pt x="729" y="485"/>
                  </a:lnTo>
                  <a:cubicBezTo>
                    <a:pt x="726" y="483"/>
                    <a:pt x="725" y="478"/>
                    <a:pt x="727" y="474"/>
                  </a:cubicBezTo>
                  <a:cubicBezTo>
                    <a:pt x="729" y="471"/>
                    <a:pt x="734" y="469"/>
                    <a:pt x="738" y="472"/>
                  </a:cubicBezTo>
                  <a:lnTo>
                    <a:pt x="778" y="498"/>
                  </a:lnTo>
                  <a:cubicBezTo>
                    <a:pt x="782" y="500"/>
                    <a:pt x="783" y="505"/>
                    <a:pt x="781" y="509"/>
                  </a:cubicBezTo>
                  <a:cubicBezTo>
                    <a:pt x="778" y="513"/>
                    <a:pt x="773" y="514"/>
                    <a:pt x="770" y="511"/>
                  </a:cubicBezTo>
                  <a:close/>
                  <a:moveTo>
                    <a:pt x="689" y="459"/>
                  </a:moveTo>
                  <a:lnTo>
                    <a:pt x="649" y="433"/>
                  </a:lnTo>
                  <a:cubicBezTo>
                    <a:pt x="645" y="431"/>
                    <a:pt x="644" y="426"/>
                    <a:pt x="647" y="422"/>
                  </a:cubicBezTo>
                  <a:cubicBezTo>
                    <a:pt x="649" y="418"/>
                    <a:pt x="654" y="417"/>
                    <a:pt x="658" y="420"/>
                  </a:cubicBezTo>
                  <a:lnTo>
                    <a:pt x="698" y="446"/>
                  </a:lnTo>
                  <a:cubicBezTo>
                    <a:pt x="702" y="448"/>
                    <a:pt x="703" y="453"/>
                    <a:pt x="700" y="457"/>
                  </a:cubicBezTo>
                  <a:cubicBezTo>
                    <a:pt x="698" y="461"/>
                    <a:pt x="693" y="462"/>
                    <a:pt x="689" y="459"/>
                  </a:cubicBezTo>
                  <a:close/>
                  <a:moveTo>
                    <a:pt x="609" y="407"/>
                  </a:moveTo>
                  <a:lnTo>
                    <a:pt x="568" y="381"/>
                  </a:lnTo>
                  <a:cubicBezTo>
                    <a:pt x="565" y="379"/>
                    <a:pt x="564" y="374"/>
                    <a:pt x="566" y="370"/>
                  </a:cubicBezTo>
                  <a:cubicBezTo>
                    <a:pt x="568" y="366"/>
                    <a:pt x="573" y="365"/>
                    <a:pt x="577" y="368"/>
                  </a:cubicBezTo>
                  <a:lnTo>
                    <a:pt x="617" y="394"/>
                  </a:lnTo>
                  <a:cubicBezTo>
                    <a:pt x="621" y="396"/>
                    <a:pt x="622" y="401"/>
                    <a:pt x="620" y="405"/>
                  </a:cubicBezTo>
                  <a:cubicBezTo>
                    <a:pt x="617" y="408"/>
                    <a:pt x="612" y="409"/>
                    <a:pt x="609" y="407"/>
                  </a:cubicBezTo>
                  <a:close/>
                  <a:moveTo>
                    <a:pt x="528" y="355"/>
                  </a:moveTo>
                  <a:lnTo>
                    <a:pt x="488" y="329"/>
                  </a:lnTo>
                  <a:cubicBezTo>
                    <a:pt x="484" y="326"/>
                    <a:pt x="483" y="321"/>
                    <a:pt x="485" y="318"/>
                  </a:cubicBezTo>
                  <a:cubicBezTo>
                    <a:pt x="488" y="314"/>
                    <a:pt x="493" y="313"/>
                    <a:pt x="496" y="315"/>
                  </a:cubicBezTo>
                  <a:lnTo>
                    <a:pt x="537" y="341"/>
                  </a:lnTo>
                  <a:cubicBezTo>
                    <a:pt x="540" y="344"/>
                    <a:pt x="541" y="349"/>
                    <a:pt x="539" y="352"/>
                  </a:cubicBezTo>
                  <a:cubicBezTo>
                    <a:pt x="537" y="356"/>
                    <a:pt x="532" y="357"/>
                    <a:pt x="528" y="355"/>
                  </a:cubicBezTo>
                  <a:close/>
                  <a:moveTo>
                    <a:pt x="447" y="303"/>
                  </a:moveTo>
                  <a:lnTo>
                    <a:pt x="407" y="277"/>
                  </a:lnTo>
                  <a:cubicBezTo>
                    <a:pt x="403" y="274"/>
                    <a:pt x="402" y="269"/>
                    <a:pt x="405" y="266"/>
                  </a:cubicBezTo>
                  <a:cubicBezTo>
                    <a:pt x="407" y="262"/>
                    <a:pt x="412" y="261"/>
                    <a:pt x="416" y="263"/>
                  </a:cubicBezTo>
                  <a:lnTo>
                    <a:pt x="456" y="289"/>
                  </a:lnTo>
                  <a:cubicBezTo>
                    <a:pt x="460" y="292"/>
                    <a:pt x="461" y="297"/>
                    <a:pt x="459" y="300"/>
                  </a:cubicBezTo>
                  <a:cubicBezTo>
                    <a:pt x="456" y="304"/>
                    <a:pt x="451" y="305"/>
                    <a:pt x="447" y="303"/>
                  </a:cubicBezTo>
                  <a:close/>
                  <a:moveTo>
                    <a:pt x="367" y="250"/>
                  </a:moveTo>
                  <a:lnTo>
                    <a:pt x="327" y="224"/>
                  </a:lnTo>
                  <a:cubicBezTo>
                    <a:pt x="323" y="222"/>
                    <a:pt x="322" y="217"/>
                    <a:pt x="324" y="213"/>
                  </a:cubicBezTo>
                  <a:cubicBezTo>
                    <a:pt x="327" y="210"/>
                    <a:pt x="332" y="209"/>
                    <a:pt x="335" y="211"/>
                  </a:cubicBezTo>
                  <a:lnTo>
                    <a:pt x="376" y="237"/>
                  </a:lnTo>
                  <a:cubicBezTo>
                    <a:pt x="379" y="239"/>
                    <a:pt x="380" y="244"/>
                    <a:pt x="378" y="248"/>
                  </a:cubicBezTo>
                  <a:cubicBezTo>
                    <a:pt x="376" y="252"/>
                    <a:pt x="371" y="253"/>
                    <a:pt x="367" y="250"/>
                  </a:cubicBezTo>
                  <a:close/>
                  <a:moveTo>
                    <a:pt x="286" y="198"/>
                  </a:moveTo>
                  <a:lnTo>
                    <a:pt x="246" y="172"/>
                  </a:lnTo>
                  <a:cubicBezTo>
                    <a:pt x="242" y="170"/>
                    <a:pt x="241" y="165"/>
                    <a:pt x="244" y="161"/>
                  </a:cubicBezTo>
                  <a:cubicBezTo>
                    <a:pt x="246" y="157"/>
                    <a:pt x="251" y="156"/>
                    <a:pt x="255" y="159"/>
                  </a:cubicBezTo>
                  <a:lnTo>
                    <a:pt x="295" y="185"/>
                  </a:lnTo>
                  <a:cubicBezTo>
                    <a:pt x="299" y="187"/>
                    <a:pt x="300" y="192"/>
                    <a:pt x="297" y="196"/>
                  </a:cubicBezTo>
                  <a:cubicBezTo>
                    <a:pt x="295" y="200"/>
                    <a:pt x="290" y="201"/>
                    <a:pt x="286" y="198"/>
                  </a:cubicBezTo>
                  <a:close/>
                  <a:moveTo>
                    <a:pt x="206" y="146"/>
                  </a:moveTo>
                  <a:lnTo>
                    <a:pt x="165" y="120"/>
                  </a:lnTo>
                  <a:cubicBezTo>
                    <a:pt x="162" y="118"/>
                    <a:pt x="161" y="113"/>
                    <a:pt x="163" y="109"/>
                  </a:cubicBezTo>
                  <a:cubicBezTo>
                    <a:pt x="165" y="105"/>
                    <a:pt x="170" y="104"/>
                    <a:pt x="174" y="107"/>
                  </a:cubicBezTo>
                  <a:lnTo>
                    <a:pt x="214" y="133"/>
                  </a:lnTo>
                  <a:cubicBezTo>
                    <a:pt x="218" y="135"/>
                    <a:pt x="219" y="140"/>
                    <a:pt x="217" y="144"/>
                  </a:cubicBezTo>
                  <a:cubicBezTo>
                    <a:pt x="214" y="147"/>
                    <a:pt x="209" y="149"/>
                    <a:pt x="206" y="146"/>
                  </a:cubicBezTo>
                  <a:close/>
                  <a:moveTo>
                    <a:pt x="125" y="94"/>
                  </a:moveTo>
                  <a:lnTo>
                    <a:pt x="85" y="68"/>
                  </a:lnTo>
                  <a:cubicBezTo>
                    <a:pt x="81" y="65"/>
                    <a:pt x="80" y="60"/>
                    <a:pt x="82" y="57"/>
                  </a:cubicBezTo>
                  <a:cubicBezTo>
                    <a:pt x="85" y="53"/>
                    <a:pt x="90" y="52"/>
                    <a:pt x="94" y="54"/>
                  </a:cubicBezTo>
                  <a:lnTo>
                    <a:pt x="134" y="80"/>
                  </a:lnTo>
                  <a:cubicBezTo>
                    <a:pt x="138" y="83"/>
                    <a:pt x="139" y="88"/>
                    <a:pt x="136" y="92"/>
                  </a:cubicBezTo>
                  <a:cubicBezTo>
                    <a:pt x="134" y="95"/>
                    <a:pt x="129" y="96"/>
                    <a:pt x="125" y="94"/>
                  </a:cubicBezTo>
                  <a:close/>
                  <a:moveTo>
                    <a:pt x="45" y="42"/>
                  </a:moveTo>
                  <a:lnTo>
                    <a:pt x="4" y="16"/>
                  </a:lnTo>
                  <a:cubicBezTo>
                    <a:pt x="1" y="13"/>
                    <a:pt x="0" y="8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lnTo>
                    <a:pt x="53" y="28"/>
                  </a:lnTo>
                  <a:cubicBezTo>
                    <a:pt x="57" y="31"/>
                    <a:pt x="58" y="36"/>
                    <a:pt x="56" y="39"/>
                  </a:cubicBezTo>
                  <a:cubicBezTo>
                    <a:pt x="53" y="43"/>
                    <a:pt x="48" y="44"/>
                    <a:pt x="45" y="42"/>
                  </a:cubicBezTo>
                  <a:close/>
                </a:path>
              </a:pathLst>
            </a:custGeom>
            <a:solidFill>
              <a:srgbClr val="002060"/>
            </a:solidFill>
            <a:ln w="0" cap="flat">
              <a:solidFill>
                <a:srgbClr val="0F2B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300">
              <a:extLst>
                <a:ext uri="{FF2B5EF4-FFF2-40B4-BE49-F238E27FC236}">
                  <a16:creationId xmlns:a16="http://schemas.microsoft.com/office/drawing/2014/main" id="{0B69CA8D-3F2E-470D-BE99-42072799C74C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9463745" y="5042255"/>
              <a:ext cx="414012" cy="82550"/>
            </a:xfrm>
            <a:custGeom>
              <a:avLst/>
              <a:gdLst>
                <a:gd name="T0" fmla="*/ 1775 w 1831"/>
                <a:gd name="T1" fmla="*/ 1153 h 1192"/>
                <a:gd name="T2" fmla="*/ 1828 w 1831"/>
                <a:gd name="T3" fmla="*/ 1188 h 1192"/>
                <a:gd name="T4" fmla="*/ 1696 w 1831"/>
                <a:gd name="T5" fmla="*/ 1112 h 1192"/>
                <a:gd name="T6" fmla="*/ 1745 w 1831"/>
                <a:gd name="T7" fmla="*/ 1124 h 1192"/>
                <a:gd name="T8" fmla="*/ 1656 w 1831"/>
                <a:gd name="T9" fmla="*/ 1085 h 1192"/>
                <a:gd name="T10" fmla="*/ 1624 w 1831"/>
                <a:gd name="T11" fmla="*/ 1046 h 1192"/>
                <a:gd name="T12" fmla="*/ 1656 w 1831"/>
                <a:gd name="T13" fmla="*/ 1085 h 1192"/>
                <a:gd name="T14" fmla="*/ 1533 w 1831"/>
                <a:gd name="T15" fmla="*/ 996 h 1192"/>
                <a:gd name="T16" fmla="*/ 1587 w 1831"/>
                <a:gd name="T17" fmla="*/ 1031 h 1192"/>
                <a:gd name="T18" fmla="*/ 1455 w 1831"/>
                <a:gd name="T19" fmla="*/ 955 h 1192"/>
                <a:gd name="T20" fmla="*/ 1504 w 1831"/>
                <a:gd name="T21" fmla="*/ 968 h 1192"/>
                <a:gd name="T22" fmla="*/ 1414 w 1831"/>
                <a:gd name="T23" fmla="*/ 929 h 1192"/>
                <a:gd name="T24" fmla="*/ 1383 w 1831"/>
                <a:gd name="T25" fmla="*/ 889 h 1192"/>
                <a:gd name="T26" fmla="*/ 1414 w 1831"/>
                <a:gd name="T27" fmla="*/ 929 h 1192"/>
                <a:gd name="T28" fmla="*/ 1291 w 1831"/>
                <a:gd name="T29" fmla="*/ 840 h 1192"/>
                <a:gd name="T30" fmla="*/ 1345 w 1831"/>
                <a:gd name="T31" fmla="*/ 874 h 1192"/>
                <a:gd name="T32" fmla="*/ 1213 w 1831"/>
                <a:gd name="T33" fmla="*/ 798 h 1192"/>
                <a:gd name="T34" fmla="*/ 1262 w 1831"/>
                <a:gd name="T35" fmla="*/ 811 h 1192"/>
                <a:gd name="T36" fmla="*/ 1173 w 1831"/>
                <a:gd name="T37" fmla="*/ 772 h 1192"/>
                <a:gd name="T38" fmla="*/ 1141 w 1831"/>
                <a:gd name="T39" fmla="*/ 733 h 1192"/>
                <a:gd name="T40" fmla="*/ 1173 w 1831"/>
                <a:gd name="T41" fmla="*/ 772 h 1192"/>
                <a:gd name="T42" fmla="*/ 1049 w 1831"/>
                <a:gd name="T43" fmla="*/ 683 h 1192"/>
                <a:gd name="T44" fmla="*/ 1103 w 1831"/>
                <a:gd name="T45" fmla="*/ 718 h 1192"/>
                <a:gd name="T46" fmla="*/ 971 w 1831"/>
                <a:gd name="T47" fmla="*/ 642 h 1192"/>
                <a:gd name="T48" fmla="*/ 1020 w 1831"/>
                <a:gd name="T49" fmla="*/ 655 h 1192"/>
                <a:gd name="T50" fmla="*/ 931 w 1831"/>
                <a:gd name="T51" fmla="*/ 616 h 1192"/>
                <a:gd name="T52" fmla="*/ 899 w 1831"/>
                <a:gd name="T53" fmla="*/ 576 h 1192"/>
                <a:gd name="T54" fmla="*/ 931 w 1831"/>
                <a:gd name="T55" fmla="*/ 616 h 1192"/>
                <a:gd name="T56" fmla="*/ 808 w 1831"/>
                <a:gd name="T57" fmla="*/ 526 h 1192"/>
                <a:gd name="T58" fmla="*/ 861 w 1831"/>
                <a:gd name="T59" fmla="*/ 561 h 1192"/>
                <a:gd name="T60" fmla="*/ 729 w 1831"/>
                <a:gd name="T61" fmla="*/ 485 h 1192"/>
                <a:gd name="T62" fmla="*/ 778 w 1831"/>
                <a:gd name="T63" fmla="*/ 498 h 1192"/>
                <a:gd name="T64" fmla="*/ 689 w 1831"/>
                <a:gd name="T65" fmla="*/ 459 h 1192"/>
                <a:gd name="T66" fmla="*/ 658 w 1831"/>
                <a:gd name="T67" fmla="*/ 420 h 1192"/>
                <a:gd name="T68" fmla="*/ 689 w 1831"/>
                <a:gd name="T69" fmla="*/ 459 h 1192"/>
                <a:gd name="T70" fmla="*/ 566 w 1831"/>
                <a:gd name="T71" fmla="*/ 370 h 1192"/>
                <a:gd name="T72" fmla="*/ 620 w 1831"/>
                <a:gd name="T73" fmla="*/ 405 h 1192"/>
                <a:gd name="T74" fmla="*/ 488 w 1831"/>
                <a:gd name="T75" fmla="*/ 329 h 1192"/>
                <a:gd name="T76" fmla="*/ 537 w 1831"/>
                <a:gd name="T77" fmla="*/ 341 h 1192"/>
                <a:gd name="T78" fmla="*/ 447 w 1831"/>
                <a:gd name="T79" fmla="*/ 303 h 1192"/>
                <a:gd name="T80" fmla="*/ 416 w 1831"/>
                <a:gd name="T81" fmla="*/ 263 h 1192"/>
                <a:gd name="T82" fmla="*/ 447 w 1831"/>
                <a:gd name="T83" fmla="*/ 303 h 1192"/>
                <a:gd name="T84" fmla="*/ 324 w 1831"/>
                <a:gd name="T85" fmla="*/ 213 h 1192"/>
                <a:gd name="T86" fmla="*/ 378 w 1831"/>
                <a:gd name="T87" fmla="*/ 248 h 1192"/>
                <a:gd name="T88" fmla="*/ 246 w 1831"/>
                <a:gd name="T89" fmla="*/ 172 h 1192"/>
                <a:gd name="T90" fmla="*/ 295 w 1831"/>
                <a:gd name="T91" fmla="*/ 185 h 1192"/>
                <a:gd name="T92" fmla="*/ 206 w 1831"/>
                <a:gd name="T93" fmla="*/ 146 h 1192"/>
                <a:gd name="T94" fmla="*/ 174 w 1831"/>
                <a:gd name="T95" fmla="*/ 107 h 1192"/>
                <a:gd name="T96" fmla="*/ 206 w 1831"/>
                <a:gd name="T97" fmla="*/ 146 h 1192"/>
                <a:gd name="T98" fmla="*/ 82 w 1831"/>
                <a:gd name="T99" fmla="*/ 57 h 1192"/>
                <a:gd name="T100" fmla="*/ 136 w 1831"/>
                <a:gd name="T101" fmla="*/ 92 h 1192"/>
                <a:gd name="T102" fmla="*/ 4 w 1831"/>
                <a:gd name="T103" fmla="*/ 16 h 1192"/>
                <a:gd name="T104" fmla="*/ 53 w 1831"/>
                <a:gd name="T105" fmla="*/ 28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31" h="1192">
                  <a:moveTo>
                    <a:pt x="1817" y="1190"/>
                  </a:moveTo>
                  <a:lnTo>
                    <a:pt x="1777" y="1164"/>
                  </a:lnTo>
                  <a:cubicBezTo>
                    <a:pt x="1773" y="1161"/>
                    <a:pt x="1772" y="1156"/>
                    <a:pt x="1775" y="1153"/>
                  </a:cubicBezTo>
                  <a:cubicBezTo>
                    <a:pt x="1777" y="1149"/>
                    <a:pt x="1782" y="1148"/>
                    <a:pt x="1786" y="1150"/>
                  </a:cubicBezTo>
                  <a:lnTo>
                    <a:pt x="1826" y="1176"/>
                  </a:lnTo>
                  <a:cubicBezTo>
                    <a:pt x="1830" y="1179"/>
                    <a:pt x="1831" y="1184"/>
                    <a:pt x="1828" y="1188"/>
                  </a:cubicBezTo>
                  <a:cubicBezTo>
                    <a:pt x="1826" y="1191"/>
                    <a:pt x="1821" y="1192"/>
                    <a:pt x="1817" y="1190"/>
                  </a:cubicBezTo>
                  <a:close/>
                  <a:moveTo>
                    <a:pt x="1737" y="1138"/>
                  </a:moveTo>
                  <a:lnTo>
                    <a:pt x="1696" y="1112"/>
                  </a:lnTo>
                  <a:cubicBezTo>
                    <a:pt x="1693" y="1109"/>
                    <a:pt x="1692" y="1104"/>
                    <a:pt x="1694" y="1101"/>
                  </a:cubicBezTo>
                  <a:cubicBezTo>
                    <a:pt x="1696" y="1097"/>
                    <a:pt x="1701" y="1096"/>
                    <a:pt x="1705" y="1098"/>
                  </a:cubicBezTo>
                  <a:lnTo>
                    <a:pt x="1745" y="1124"/>
                  </a:lnTo>
                  <a:cubicBezTo>
                    <a:pt x="1749" y="1127"/>
                    <a:pt x="1750" y="1132"/>
                    <a:pt x="1748" y="1135"/>
                  </a:cubicBezTo>
                  <a:cubicBezTo>
                    <a:pt x="1745" y="1139"/>
                    <a:pt x="1740" y="1140"/>
                    <a:pt x="1737" y="1138"/>
                  </a:cubicBezTo>
                  <a:close/>
                  <a:moveTo>
                    <a:pt x="1656" y="1085"/>
                  </a:moveTo>
                  <a:lnTo>
                    <a:pt x="1616" y="1059"/>
                  </a:lnTo>
                  <a:cubicBezTo>
                    <a:pt x="1612" y="1057"/>
                    <a:pt x="1611" y="1052"/>
                    <a:pt x="1613" y="1048"/>
                  </a:cubicBezTo>
                  <a:cubicBezTo>
                    <a:pt x="1616" y="1045"/>
                    <a:pt x="1621" y="1044"/>
                    <a:pt x="1624" y="1046"/>
                  </a:cubicBezTo>
                  <a:lnTo>
                    <a:pt x="1665" y="1072"/>
                  </a:lnTo>
                  <a:cubicBezTo>
                    <a:pt x="1668" y="1074"/>
                    <a:pt x="1670" y="1079"/>
                    <a:pt x="1667" y="1083"/>
                  </a:cubicBezTo>
                  <a:cubicBezTo>
                    <a:pt x="1665" y="1087"/>
                    <a:pt x="1660" y="1088"/>
                    <a:pt x="1656" y="1085"/>
                  </a:cubicBezTo>
                  <a:close/>
                  <a:moveTo>
                    <a:pt x="1575" y="1033"/>
                  </a:moveTo>
                  <a:lnTo>
                    <a:pt x="1535" y="1007"/>
                  </a:lnTo>
                  <a:cubicBezTo>
                    <a:pt x="1531" y="1005"/>
                    <a:pt x="1530" y="1000"/>
                    <a:pt x="1533" y="996"/>
                  </a:cubicBezTo>
                  <a:cubicBezTo>
                    <a:pt x="1535" y="992"/>
                    <a:pt x="1540" y="991"/>
                    <a:pt x="1544" y="994"/>
                  </a:cubicBezTo>
                  <a:lnTo>
                    <a:pt x="1584" y="1020"/>
                  </a:lnTo>
                  <a:cubicBezTo>
                    <a:pt x="1588" y="1022"/>
                    <a:pt x="1589" y="1027"/>
                    <a:pt x="1587" y="1031"/>
                  </a:cubicBezTo>
                  <a:cubicBezTo>
                    <a:pt x="1584" y="1035"/>
                    <a:pt x="1579" y="1036"/>
                    <a:pt x="1575" y="1033"/>
                  </a:cubicBezTo>
                  <a:close/>
                  <a:moveTo>
                    <a:pt x="1495" y="981"/>
                  </a:moveTo>
                  <a:lnTo>
                    <a:pt x="1455" y="955"/>
                  </a:lnTo>
                  <a:cubicBezTo>
                    <a:pt x="1451" y="953"/>
                    <a:pt x="1450" y="948"/>
                    <a:pt x="1452" y="944"/>
                  </a:cubicBezTo>
                  <a:cubicBezTo>
                    <a:pt x="1455" y="940"/>
                    <a:pt x="1460" y="939"/>
                    <a:pt x="1463" y="942"/>
                  </a:cubicBezTo>
                  <a:lnTo>
                    <a:pt x="1504" y="968"/>
                  </a:lnTo>
                  <a:cubicBezTo>
                    <a:pt x="1507" y="970"/>
                    <a:pt x="1508" y="975"/>
                    <a:pt x="1506" y="979"/>
                  </a:cubicBezTo>
                  <a:cubicBezTo>
                    <a:pt x="1504" y="982"/>
                    <a:pt x="1499" y="984"/>
                    <a:pt x="1495" y="981"/>
                  </a:cubicBezTo>
                  <a:close/>
                  <a:moveTo>
                    <a:pt x="1414" y="929"/>
                  </a:moveTo>
                  <a:lnTo>
                    <a:pt x="1374" y="903"/>
                  </a:lnTo>
                  <a:cubicBezTo>
                    <a:pt x="1370" y="900"/>
                    <a:pt x="1369" y="895"/>
                    <a:pt x="1372" y="892"/>
                  </a:cubicBezTo>
                  <a:cubicBezTo>
                    <a:pt x="1374" y="888"/>
                    <a:pt x="1379" y="887"/>
                    <a:pt x="1383" y="889"/>
                  </a:cubicBezTo>
                  <a:lnTo>
                    <a:pt x="1423" y="915"/>
                  </a:lnTo>
                  <a:cubicBezTo>
                    <a:pt x="1427" y="918"/>
                    <a:pt x="1428" y="923"/>
                    <a:pt x="1425" y="927"/>
                  </a:cubicBezTo>
                  <a:cubicBezTo>
                    <a:pt x="1423" y="930"/>
                    <a:pt x="1418" y="931"/>
                    <a:pt x="1414" y="929"/>
                  </a:cubicBezTo>
                  <a:close/>
                  <a:moveTo>
                    <a:pt x="1334" y="877"/>
                  </a:moveTo>
                  <a:lnTo>
                    <a:pt x="1293" y="851"/>
                  </a:lnTo>
                  <a:cubicBezTo>
                    <a:pt x="1290" y="848"/>
                    <a:pt x="1289" y="843"/>
                    <a:pt x="1291" y="840"/>
                  </a:cubicBezTo>
                  <a:cubicBezTo>
                    <a:pt x="1294" y="836"/>
                    <a:pt x="1298" y="835"/>
                    <a:pt x="1302" y="837"/>
                  </a:cubicBezTo>
                  <a:lnTo>
                    <a:pt x="1342" y="863"/>
                  </a:lnTo>
                  <a:cubicBezTo>
                    <a:pt x="1346" y="866"/>
                    <a:pt x="1347" y="871"/>
                    <a:pt x="1345" y="874"/>
                  </a:cubicBezTo>
                  <a:cubicBezTo>
                    <a:pt x="1342" y="878"/>
                    <a:pt x="1337" y="879"/>
                    <a:pt x="1334" y="877"/>
                  </a:cubicBezTo>
                  <a:close/>
                  <a:moveTo>
                    <a:pt x="1253" y="825"/>
                  </a:moveTo>
                  <a:lnTo>
                    <a:pt x="1213" y="798"/>
                  </a:lnTo>
                  <a:cubicBezTo>
                    <a:pt x="1209" y="796"/>
                    <a:pt x="1208" y="791"/>
                    <a:pt x="1211" y="787"/>
                  </a:cubicBezTo>
                  <a:cubicBezTo>
                    <a:pt x="1213" y="784"/>
                    <a:pt x="1218" y="783"/>
                    <a:pt x="1222" y="785"/>
                  </a:cubicBezTo>
                  <a:lnTo>
                    <a:pt x="1262" y="811"/>
                  </a:lnTo>
                  <a:cubicBezTo>
                    <a:pt x="1266" y="814"/>
                    <a:pt x="1267" y="818"/>
                    <a:pt x="1264" y="822"/>
                  </a:cubicBezTo>
                  <a:cubicBezTo>
                    <a:pt x="1262" y="826"/>
                    <a:pt x="1257" y="827"/>
                    <a:pt x="1253" y="825"/>
                  </a:cubicBezTo>
                  <a:close/>
                  <a:moveTo>
                    <a:pt x="1173" y="772"/>
                  </a:moveTo>
                  <a:lnTo>
                    <a:pt x="1132" y="746"/>
                  </a:lnTo>
                  <a:cubicBezTo>
                    <a:pt x="1129" y="744"/>
                    <a:pt x="1128" y="739"/>
                    <a:pt x="1130" y="735"/>
                  </a:cubicBezTo>
                  <a:cubicBezTo>
                    <a:pt x="1132" y="731"/>
                    <a:pt x="1137" y="730"/>
                    <a:pt x="1141" y="733"/>
                  </a:cubicBezTo>
                  <a:lnTo>
                    <a:pt x="1181" y="759"/>
                  </a:lnTo>
                  <a:cubicBezTo>
                    <a:pt x="1185" y="761"/>
                    <a:pt x="1186" y="766"/>
                    <a:pt x="1184" y="770"/>
                  </a:cubicBezTo>
                  <a:cubicBezTo>
                    <a:pt x="1181" y="774"/>
                    <a:pt x="1176" y="775"/>
                    <a:pt x="1173" y="772"/>
                  </a:cubicBezTo>
                  <a:close/>
                  <a:moveTo>
                    <a:pt x="1092" y="720"/>
                  </a:moveTo>
                  <a:lnTo>
                    <a:pt x="1052" y="694"/>
                  </a:lnTo>
                  <a:cubicBezTo>
                    <a:pt x="1048" y="692"/>
                    <a:pt x="1047" y="687"/>
                    <a:pt x="1049" y="683"/>
                  </a:cubicBezTo>
                  <a:cubicBezTo>
                    <a:pt x="1052" y="679"/>
                    <a:pt x="1057" y="678"/>
                    <a:pt x="1060" y="681"/>
                  </a:cubicBezTo>
                  <a:lnTo>
                    <a:pt x="1101" y="707"/>
                  </a:lnTo>
                  <a:cubicBezTo>
                    <a:pt x="1104" y="709"/>
                    <a:pt x="1106" y="714"/>
                    <a:pt x="1103" y="718"/>
                  </a:cubicBezTo>
                  <a:cubicBezTo>
                    <a:pt x="1101" y="722"/>
                    <a:pt x="1096" y="723"/>
                    <a:pt x="1092" y="720"/>
                  </a:cubicBezTo>
                  <a:close/>
                  <a:moveTo>
                    <a:pt x="1011" y="668"/>
                  </a:moveTo>
                  <a:lnTo>
                    <a:pt x="971" y="642"/>
                  </a:lnTo>
                  <a:cubicBezTo>
                    <a:pt x="967" y="639"/>
                    <a:pt x="966" y="635"/>
                    <a:pt x="969" y="631"/>
                  </a:cubicBezTo>
                  <a:cubicBezTo>
                    <a:pt x="971" y="627"/>
                    <a:pt x="976" y="626"/>
                    <a:pt x="980" y="628"/>
                  </a:cubicBezTo>
                  <a:lnTo>
                    <a:pt x="1020" y="655"/>
                  </a:lnTo>
                  <a:cubicBezTo>
                    <a:pt x="1024" y="657"/>
                    <a:pt x="1025" y="662"/>
                    <a:pt x="1023" y="666"/>
                  </a:cubicBezTo>
                  <a:cubicBezTo>
                    <a:pt x="1020" y="669"/>
                    <a:pt x="1015" y="670"/>
                    <a:pt x="1011" y="668"/>
                  </a:cubicBezTo>
                  <a:close/>
                  <a:moveTo>
                    <a:pt x="931" y="616"/>
                  </a:moveTo>
                  <a:lnTo>
                    <a:pt x="891" y="590"/>
                  </a:lnTo>
                  <a:cubicBezTo>
                    <a:pt x="887" y="587"/>
                    <a:pt x="886" y="582"/>
                    <a:pt x="888" y="579"/>
                  </a:cubicBezTo>
                  <a:cubicBezTo>
                    <a:pt x="891" y="575"/>
                    <a:pt x="896" y="574"/>
                    <a:pt x="899" y="576"/>
                  </a:cubicBezTo>
                  <a:lnTo>
                    <a:pt x="940" y="602"/>
                  </a:lnTo>
                  <a:cubicBezTo>
                    <a:pt x="943" y="605"/>
                    <a:pt x="944" y="610"/>
                    <a:pt x="942" y="613"/>
                  </a:cubicBezTo>
                  <a:cubicBezTo>
                    <a:pt x="940" y="617"/>
                    <a:pt x="935" y="618"/>
                    <a:pt x="931" y="616"/>
                  </a:cubicBezTo>
                  <a:close/>
                  <a:moveTo>
                    <a:pt x="850" y="564"/>
                  </a:moveTo>
                  <a:lnTo>
                    <a:pt x="810" y="538"/>
                  </a:lnTo>
                  <a:cubicBezTo>
                    <a:pt x="806" y="535"/>
                    <a:pt x="805" y="530"/>
                    <a:pt x="808" y="526"/>
                  </a:cubicBezTo>
                  <a:cubicBezTo>
                    <a:pt x="810" y="523"/>
                    <a:pt x="815" y="522"/>
                    <a:pt x="819" y="524"/>
                  </a:cubicBezTo>
                  <a:lnTo>
                    <a:pt x="859" y="550"/>
                  </a:lnTo>
                  <a:cubicBezTo>
                    <a:pt x="863" y="553"/>
                    <a:pt x="864" y="558"/>
                    <a:pt x="861" y="561"/>
                  </a:cubicBezTo>
                  <a:cubicBezTo>
                    <a:pt x="859" y="565"/>
                    <a:pt x="854" y="566"/>
                    <a:pt x="850" y="564"/>
                  </a:cubicBezTo>
                  <a:close/>
                  <a:moveTo>
                    <a:pt x="770" y="511"/>
                  </a:moveTo>
                  <a:lnTo>
                    <a:pt x="729" y="485"/>
                  </a:lnTo>
                  <a:cubicBezTo>
                    <a:pt x="726" y="483"/>
                    <a:pt x="725" y="478"/>
                    <a:pt x="727" y="474"/>
                  </a:cubicBezTo>
                  <a:cubicBezTo>
                    <a:pt x="729" y="471"/>
                    <a:pt x="734" y="469"/>
                    <a:pt x="738" y="472"/>
                  </a:cubicBezTo>
                  <a:lnTo>
                    <a:pt x="778" y="498"/>
                  </a:lnTo>
                  <a:cubicBezTo>
                    <a:pt x="782" y="500"/>
                    <a:pt x="783" y="505"/>
                    <a:pt x="781" y="509"/>
                  </a:cubicBezTo>
                  <a:cubicBezTo>
                    <a:pt x="778" y="513"/>
                    <a:pt x="773" y="514"/>
                    <a:pt x="770" y="511"/>
                  </a:cubicBezTo>
                  <a:close/>
                  <a:moveTo>
                    <a:pt x="689" y="459"/>
                  </a:moveTo>
                  <a:lnTo>
                    <a:pt x="649" y="433"/>
                  </a:lnTo>
                  <a:cubicBezTo>
                    <a:pt x="645" y="431"/>
                    <a:pt x="644" y="426"/>
                    <a:pt x="647" y="422"/>
                  </a:cubicBezTo>
                  <a:cubicBezTo>
                    <a:pt x="649" y="418"/>
                    <a:pt x="654" y="417"/>
                    <a:pt x="658" y="420"/>
                  </a:cubicBezTo>
                  <a:lnTo>
                    <a:pt x="698" y="446"/>
                  </a:lnTo>
                  <a:cubicBezTo>
                    <a:pt x="702" y="448"/>
                    <a:pt x="703" y="453"/>
                    <a:pt x="700" y="457"/>
                  </a:cubicBezTo>
                  <a:cubicBezTo>
                    <a:pt x="698" y="461"/>
                    <a:pt x="693" y="462"/>
                    <a:pt x="689" y="459"/>
                  </a:cubicBezTo>
                  <a:close/>
                  <a:moveTo>
                    <a:pt x="609" y="407"/>
                  </a:moveTo>
                  <a:lnTo>
                    <a:pt x="568" y="381"/>
                  </a:lnTo>
                  <a:cubicBezTo>
                    <a:pt x="565" y="379"/>
                    <a:pt x="564" y="374"/>
                    <a:pt x="566" y="370"/>
                  </a:cubicBezTo>
                  <a:cubicBezTo>
                    <a:pt x="568" y="366"/>
                    <a:pt x="573" y="365"/>
                    <a:pt x="577" y="368"/>
                  </a:cubicBezTo>
                  <a:lnTo>
                    <a:pt x="617" y="394"/>
                  </a:lnTo>
                  <a:cubicBezTo>
                    <a:pt x="621" y="396"/>
                    <a:pt x="622" y="401"/>
                    <a:pt x="620" y="405"/>
                  </a:cubicBezTo>
                  <a:cubicBezTo>
                    <a:pt x="617" y="408"/>
                    <a:pt x="612" y="409"/>
                    <a:pt x="609" y="407"/>
                  </a:cubicBezTo>
                  <a:close/>
                  <a:moveTo>
                    <a:pt x="528" y="355"/>
                  </a:moveTo>
                  <a:lnTo>
                    <a:pt x="488" y="329"/>
                  </a:lnTo>
                  <a:cubicBezTo>
                    <a:pt x="484" y="326"/>
                    <a:pt x="483" y="321"/>
                    <a:pt x="485" y="318"/>
                  </a:cubicBezTo>
                  <a:cubicBezTo>
                    <a:pt x="488" y="314"/>
                    <a:pt x="493" y="313"/>
                    <a:pt x="496" y="315"/>
                  </a:cubicBezTo>
                  <a:lnTo>
                    <a:pt x="537" y="341"/>
                  </a:lnTo>
                  <a:cubicBezTo>
                    <a:pt x="540" y="344"/>
                    <a:pt x="541" y="349"/>
                    <a:pt x="539" y="352"/>
                  </a:cubicBezTo>
                  <a:cubicBezTo>
                    <a:pt x="537" y="356"/>
                    <a:pt x="532" y="357"/>
                    <a:pt x="528" y="355"/>
                  </a:cubicBezTo>
                  <a:close/>
                  <a:moveTo>
                    <a:pt x="447" y="303"/>
                  </a:moveTo>
                  <a:lnTo>
                    <a:pt x="407" y="277"/>
                  </a:lnTo>
                  <a:cubicBezTo>
                    <a:pt x="403" y="274"/>
                    <a:pt x="402" y="269"/>
                    <a:pt x="405" y="266"/>
                  </a:cubicBezTo>
                  <a:cubicBezTo>
                    <a:pt x="407" y="262"/>
                    <a:pt x="412" y="261"/>
                    <a:pt x="416" y="263"/>
                  </a:cubicBezTo>
                  <a:lnTo>
                    <a:pt x="456" y="289"/>
                  </a:lnTo>
                  <a:cubicBezTo>
                    <a:pt x="460" y="292"/>
                    <a:pt x="461" y="297"/>
                    <a:pt x="459" y="300"/>
                  </a:cubicBezTo>
                  <a:cubicBezTo>
                    <a:pt x="456" y="304"/>
                    <a:pt x="451" y="305"/>
                    <a:pt x="447" y="303"/>
                  </a:cubicBezTo>
                  <a:close/>
                  <a:moveTo>
                    <a:pt x="367" y="250"/>
                  </a:moveTo>
                  <a:lnTo>
                    <a:pt x="327" y="224"/>
                  </a:lnTo>
                  <a:cubicBezTo>
                    <a:pt x="323" y="222"/>
                    <a:pt x="322" y="217"/>
                    <a:pt x="324" y="213"/>
                  </a:cubicBezTo>
                  <a:cubicBezTo>
                    <a:pt x="327" y="210"/>
                    <a:pt x="332" y="209"/>
                    <a:pt x="335" y="211"/>
                  </a:cubicBezTo>
                  <a:lnTo>
                    <a:pt x="376" y="237"/>
                  </a:lnTo>
                  <a:cubicBezTo>
                    <a:pt x="379" y="239"/>
                    <a:pt x="380" y="244"/>
                    <a:pt x="378" y="248"/>
                  </a:cubicBezTo>
                  <a:cubicBezTo>
                    <a:pt x="376" y="252"/>
                    <a:pt x="371" y="253"/>
                    <a:pt x="367" y="250"/>
                  </a:cubicBezTo>
                  <a:close/>
                  <a:moveTo>
                    <a:pt x="286" y="198"/>
                  </a:moveTo>
                  <a:lnTo>
                    <a:pt x="246" y="172"/>
                  </a:lnTo>
                  <a:cubicBezTo>
                    <a:pt x="242" y="170"/>
                    <a:pt x="241" y="165"/>
                    <a:pt x="244" y="161"/>
                  </a:cubicBezTo>
                  <a:cubicBezTo>
                    <a:pt x="246" y="157"/>
                    <a:pt x="251" y="156"/>
                    <a:pt x="255" y="159"/>
                  </a:cubicBezTo>
                  <a:lnTo>
                    <a:pt x="295" y="185"/>
                  </a:lnTo>
                  <a:cubicBezTo>
                    <a:pt x="299" y="187"/>
                    <a:pt x="300" y="192"/>
                    <a:pt x="297" y="196"/>
                  </a:cubicBezTo>
                  <a:cubicBezTo>
                    <a:pt x="295" y="200"/>
                    <a:pt x="290" y="201"/>
                    <a:pt x="286" y="198"/>
                  </a:cubicBezTo>
                  <a:close/>
                  <a:moveTo>
                    <a:pt x="206" y="146"/>
                  </a:moveTo>
                  <a:lnTo>
                    <a:pt x="165" y="120"/>
                  </a:lnTo>
                  <a:cubicBezTo>
                    <a:pt x="162" y="118"/>
                    <a:pt x="161" y="113"/>
                    <a:pt x="163" y="109"/>
                  </a:cubicBezTo>
                  <a:cubicBezTo>
                    <a:pt x="165" y="105"/>
                    <a:pt x="170" y="104"/>
                    <a:pt x="174" y="107"/>
                  </a:cubicBezTo>
                  <a:lnTo>
                    <a:pt x="214" y="133"/>
                  </a:lnTo>
                  <a:cubicBezTo>
                    <a:pt x="218" y="135"/>
                    <a:pt x="219" y="140"/>
                    <a:pt x="217" y="144"/>
                  </a:cubicBezTo>
                  <a:cubicBezTo>
                    <a:pt x="214" y="147"/>
                    <a:pt x="209" y="149"/>
                    <a:pt x="206" y="146"/>
                  </a:cubicBezTo>
                  <a:close/>
                  <a:moveTo>
                    <a:pt x="125" y="94"/>
                  </a:moveTo>
                  <a:lnTo>
                    <a:pt x="85" y="68"/>
                  </a:lnTo>
                  <a:cubicBezTo>
                    <a:pt x="81" y="65"/>
                    <a:pt x="80" y="60"/>
                    <a:pt x="82" y="57"/>
                  </a:cubicBezTo>
                  <a:cubicBezTo>
                    <a:pt x="85" y="53"/>
                    <a:pt x="90" y="52"/>
                    <a:pt x="94" y="54"/>
                  </a:cubicBezTo>
                  <a:lnTo>
                    <a:pt x="134" y="80"/>
                  </a:lnTo>
                  <a:cubicBezTo>
                    <a:pt x="138" y="83"/>
                    <a:pt x="139" y="88"/>
                    <a:pt x="136" y="92"/>
                  </a:cubicBezTo>
                  <a:cubicBezTo>
                    <a:pt x="134" y="95"/>
                    <a:pt x="129" y="96"/>
                    <a:pt x="125" y="94"/>
                  </a:cubicBezTo>
                  <a:close/>
                  <a:moveTo>
                    <a:pt x="45" y="42"/>
                  </a:moveTo>
                  <a:lnTo>
                    <a:pt x="4" y="16"/>
                  </a:lnTo>
                  <a:cubicBezTo>
                    <a:pt x="1" y="13"/>
                    <a:pt x="0" y="8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lnTo>
                    <a:pt x="53" y="28"/>
                  </a:lnTo>
                  <a:cubicBezTo>
                    <a:pt x="57" y="31"/>
                    <a:pt x="58" y="36"/>
                    <a:pt x="56" y="39"/>
                  </a:cubicBezTo>
                  <a:cubicBezTo>
                    <a:pt x="53" y="43"/>
                    <a:pt x="48" y="44"/>
                    <a:pt x="45" y="42"/>
                  </a:cubicBezTo>
                  <a:close/>
                </a:path>
              </a:pathLst>
            </a:custGeom>
            <a:solidFill>
              <a:srgbClr val="002060"/>
            </a:solidFill>
            <a:ln w="0" cap="flat">
              <a:solidFill>
                <a:srgbClr val="0F2B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Line 233">
              <a:extLst>
                <a:ext uri="{FF2B5EF4-FFF2-40B4-BE49-F238E27FC236}">
                  <a16:creationId xmlns:a16="http://schemas.microsoft.com/office/drawing/2014/main" id="{D1653D77-B190-437F-8B09-B5701AFBA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4591" y="4791522"/>
              <a:ext cx="1459664" cy="249939"/>
            </a:xfrm>
            <a:prstGeom prst="line">
              <a:avLst/>
            </a:prstGeom>
            <a:noFill/>
            <a:ln w="12700" cap="rnd">
              <a:solidFill>
                <a:srgbClr val="0F2B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700">
                <a:solidFill>
                  <a:srgbClr val="0F2B5E"/>
                </a:solidFill>
                <a:latin typeface="Mont Regular" panose="00000700000000000000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800" b="1">
                <a:solidFill>
                  <a:schemeClr val="bg1"/>
                </a:solidFill>
              </a:rPr>
              <a:t>Сегментация </a:t>
            </a:r>
            <a:r>
              <a:rPr lang="en-US" sz="4800" b="1">
                <a:solidFill>
                  <a:schemeClr val="bg1"/>
                </a:solidFill>
              </a:rPr>
              <a:t>DeconvNet</a:t>
            </a:r>
            <a:endParaRPr lang="ru-RU" sz="4800" b="1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64022" y="1119500"/>
            <a:ext cx="10789778" cy="5057463"/>
          </a:xfrm>
        </p:spPr>
        <p:txBody>
          <a:bodyPr>
            <a:normAutofit/>
          </a:bodyPr>
          <a:lstStyle/>
          <a:p>
            <a:pPr marL="285750" indent="-285750">
              <a:defRPr/>
            </a:pPr>
            <a:r>
              <a:rPr lang="ru-RU" sz="2400" b="1" u="sng">
                <a:solidFill>
                  <a:schemeClr val="bg1"/>
                </a:solidFill>
              </a:rPr>
              <a:t>Цель использования энкодера </a:t>
            </a:r>
            <a:r>
              <a:rPr lang="ru-RU" sz="2400">
                <a:solidFill>
                  <a:schemeClr val="bg1"/>
                </a:solidFill>
              </a:rPr>
              <a:t>признаков заключается в выделение релевантных признаков во входных данных. </a:t>
            </a:r>
            <a:endParaRPr/>
          </a:p>
          <a:p>
            <a:pPr marL="285750" indent="-285750">
              <a:defRPr/>
            </a:pPr>
            <a:r>
              <a:rPr lang="ru-RU" sz="2400" b="1" u="sng">
                <a:solidFill>
                  <a:schemeClr val="bg1"/>
                </a:solidFill>
              </a:rPr>
              <a:t>Цель использования декодера </a:t>
            </a:r>
            <a:r>
              <a:rPr lang="ru-RU" sz="2400">
                <a:solidFill>
                  <a:schemeClr val="bg1"/>
                </a:solidFill>
              </a:rPr>
              <a:t>заключается в восстановлении из выделенных признаков т.н. маски целевого класса (силуэт или контур соответствующего объекта или сцены). </a:t>
            </a:r>
            <a:endParaRPr/>
          </a:p>
          <a:p>
            <a:pPr>
              <a:defRPr/>
            </a:pPr>
            <a:endParaRPr lang="ru-RU" sz="20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40737" y="2995901"/>
            <a:ext cx="7029310" cy="3507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 bwMode="auto">
          <a:xfrm>
            <a:off x="564022" y="1152075"/>
            <a:ext cx="10699335" cy="72179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022" y="1866249"/>
            <a:ext cx="10699335" cy="1090596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800" b="1">
                <a:solidFill>
                  <a:schemeClr val="bg1"/>
                </a:solidFill>
              </a:rPr>
              <a:t>Сегментация </a:t>
            </a:r>
            <a:r>
              <a:rPr lang="en-US" sz="4800" b="1">
                <a:solidFill>
                  <a:schemeClr val="bg1"/>
                </a:solidFill>
              </a:rPr>
              <a:t>DeconvNet</a:t>
            </a:r>
            <a:endParaRPr lang="ru-RU" sz="4800" b="1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93700" y="1119500"/>
            <a:ext cx="11430000" cy="5340415"/>
          </a:xfrm>
        </p:spPr>
        <p:txBody>
          <a:bodyPr>
            <a:normAutofit/>
          </a:bodyPr>
          <a:lstStyle/>
          <a:p>
            <a:pPr marL="285750" indent="-285750">
              <a:defRPr/>
            </a:pPr>
            <a:r>
              <a:rPr lang="ru-RU" sz="2400">
                <a:solidFill>
                  <a:schemeClr val="bg1"/>
                </a:solidFill>
              </a:rPr>
              <a:t>Число выходных карт признаков (выходных каналов) сети должно соответствовать числу классов на которые должно быть поделено (сегментировано) изображение. </a:t>
            </a:r>
            <a:endParaRPr/>
          </a:p>
          <a:p>
            <a:pPr marL="285750" indent="-285750">
              <a:defRPr/>
            </a:pPr>
            <a:r>
              <a:rPr lang="ru-RU" sz="2400">
                <a:solidFill>
                  <a:schemeClr val="bg1"/>
                </a:solidFill>
              </a:rPr>
              <a:t>Решение о том, к кому классу принимается путем использования операции softmax между всеми каналами по каждому пикселю. </a:t>
            </a:r>
            <a:endParaRPr/>
          </a:p>
          <a:p>
            <a:pPr marL="285750" indent="-285750">
              <a:defRPr/>
            </a:pPr>
            <a:r>
              <a:rPr lang="ru-RU" sz="2400">
                <a:solidFill>
                  <a:schemeClr val="bg1"/>
                </a:solidFill>
              </a:rPr>
              <a:t>Таким образом, каждый выходной канал содержит силуэт соответствующий одному целевому классу.</a:t>
            </a:r>
            <a:endParaRPr/>
          </a:p>
          <a:p>
            <a:pPr>
              <a:defRPr/>
            </a:pPr>
            <a:endParaRPr lang="ru-RU" sz="20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7121" y="3426864"/>
            <a:ext cx="6460420" cy="3223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 bwMode="auto">
          <a:xfrm>
            <a:off x="746332" y="2699111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800" b="1">
                <a:solidFill>
                  <a:schemeClr val="bg1"/>
                </a:solidFill>
              </a:rPr>
              <a:t>Сегментация </a:t>
            </a:r>
            <a:r>
              <a:rPr lang="en-US" sz="4800" b="1">
                <a:solidFill>
                  <a:schemeClr val="bg1"/>
                </a:solidFill>
              </a:rPr>
              <a:t>SegNet</a:t>
            </a:r>
            <a:endParaRPr lang="ru-RU" sz="4800" b="1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08933" y="1017070"/>
            <a:ext cx="10789778" cy="4310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400" dirty="0">
                <a:solidFill>
                  <a:schemeClr val="bg1"/>
                </a:solidFill>
              </a:rPr>
              <a:t>Основная идея: Сегментация работает лучше, если есть </a:t>
            </a:r>
            <a:r>
              <a:rPr lang="en-US" sz="2400" dirty="0" err="1">
                <a:solidFill>
                  <a:schemeClr val="bg1"/>
                </a:solidFill>
              </a:rPr>
              <a:t>unpooling</a:t>
            </a:r>
            <a:r>
              <a:rPr lang="ru-RU" sz="2400" dirty="0">
                <a:solidFill>
                  <a:schemeClr val="bg1"/>
                </a:solidFill>
              </a:rPr>
              <a:t> проводить </a:t>
            </a:r>
            <a:r>
              <a:rPr lang="en-US" sz="2400" dirty="0">
                <a:solidFill>
                  <a:schemeClr val="bg1"/>
                </a:solidFill>
              </a:rPr>
              <a:t>c </a:t>
            </a:r>
            <a:r>
              <a:rPr lang="ru-RU" sz="2400" dirty="0">
                <a:solidFill>
                  <a:schemeClr val="bg1"/>
                </a:solidFill>
              </a:rPr>
              <a:t>учетом позиции </a:t>
            </a:r>
            <a:r>
              <a:rPr lang="en-US" sz="2400" dirty="0" err="1">
                <a:solidFill>
                  <a:schemeClr val="bg1"/>
                </a:solidFill>
              </a:rPr>
              <a:t>maxpooling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из </a:t>
            </a:r>
            <a:r>
              <a:rPr lang="ru-RU" sz="2400" dirty="0" err="1">
                <a:solidFill>
                  <a:schemeClr val="bg1"/>
                </a:solidFill>
              </a:rPr>
              <a:t>энокодера</a:t>
            </a:r>
            <a:r>
              <a:rPr lang="ru-RU" sz="2400" dirty="0">
                <a:solidFill>
                  <a:schemeClr val="bg1"/>
                </a:solidFill>
              </a:rPr>
              <a:t>. 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400" dirty="0">
                <a:solidFill>
                  <a:schemeClr val="bg1"/>
                </a:solidFill>
              </a:rPr>
              <a:t>Слой </a:t>
            </a:r>
            <a:r>
              <a:rPr lang="en-US" sz="2400" dirty="0">
                <a:solidFill>
                  <a:schemeClr val="bg1"/>
                </a:solidFill>
              </a:rPr>
              <a:t>pooling</a:t>
            </a:r>
            <a:r>
              <a:rPr lang="ru-RU" sz="2400" dirty="0">
                <a:solidFill>
                  <a:schemeClr val="bg1"/>
                </a:solidFill>
              </a:rPr>
              <a:t> приводит к потери информации, 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000" dirty="0">
                <a:solidFill>
                  <a:schemeClr val="bg1"/>
                </a:solidFill>
              </a:rPr>
              <a:t>Особенно это важно в случае малоразмерных объектов и границ объектов.</a:t>
            </a:r>
            <a:endParaRPr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000" dirty="0">
                <a:solidFill>
                  <a:schemeClr val="bg1"/>
                </a:solidFill>
              </a:rPr>
              <a:t>В классификации – </a:t>
            </a:r>
            <a:r>
              <a:rPr lang="ru-RU" sz="2000" dirty="0" err="1">
                <a:solidFill>
                  <a:schemeClr val="bg1"/>
                </a:solidFill>
              </a:rPr>
              <a:t>пулинг</a:t>
            </a:r>
            <a:r>
              <a:rPr lang="ru-RU" sz="2000" dirty="0">
                <a:solidFill>
                  <a:schemeClr val="bg1"/>
                </a:solidFill>
              </a:rPr>
              <a:t> - это не проблема, </a:t>
            </a:r>
            <a:endParaRPr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000" dirty="0">
                <a:solidFill>
                  <a:schemeClr val="bg1"/>
                </a:solidFill>
              </a:rPr>
              <a:t>в сегментации метод сжатия/</a:t>
            </a:r>
            <a:r>
              <a:rPr lang="ru-RU" sz="2000" dirty="0" err="1">
                <a:solidFill>
                  <a:schemeClr val="bg1"/>
                </a:solidFill>
              </a:rPr>
              <a:t>равертывания</a:t>
            </a:r>
            <a:r>
              <a:rPr lang="ru-RU" sz="2000" dirty="0">
                <a:solidFill>
                  <a:schemeClr val="bg1"/>
                </a:solidFill>
              </a:rPr>
              <a:t>  играет роль.</a:t>
            </a:r>
            <a:endParaRPr dirty="0"/>
          </a:p>
          <a:p>
            <a:pPr lvl="1">
              <a:defRPr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55237" y="3232446"/>
            <a:ext cx="6428658" cy="3276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Прямоугольник 3"/>
          <p:cNvSpPr/>
          <p:nvPr/>
        </p:nvSpPr>
        <p:spPr bwMode="auto">
          <a:xfrm>
            <a:off x="208933" y="3429000"/>
            <a:ext cx="5429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ru-RU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498504" y="1084343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456040" y="3501007"/>
            <a:ext cx="2952328" cy="216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800" b="1">
                <a:solidFill>
                  <a:schemeClr val="bg1"/>
                </a:solidFill>
              </a:rPr>
              <a:t>Сегментация </a:t>
            </a:r>
            <a:r>
              <a:rPr lang="en-US" sz="4800" b="1">
                <a:solidFill>
                  <a:schemeClr val="bg1"/>
                </a:solidFill>
              </a:rPr>
              <a:t>U</a:t>
            </a:r>
            <a:r>
              <a:rPr lang="ru-RU" sz="4800" b="1">
                <a:solidFill>
                  <a:schemeClr val="bg1"/>
                </a:solidFill>
              </a:rPr>
              <a:t>-</a:t>
            </a:r>
            <a:r>
              <a:rPr lang="en-US" sz="4800" b="1">
                <a:solidFill>
                  <a:schemeClr val="bg1"/>
                </a:solidFill>
              </a:rPr>
              <a:t>Net</a:t>
            </a:r>
            <a:endParaRPr lang="ru-RU" sz="4800" b="1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94251" y="1000437"/>
            <a:ext cx="11159549" cy="5057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b="1" u="sng" dirty="0">
                <a:solidFill>
                  <a:schemeClr val="bg1"/>
                </a:solidFill>
              </a:rPr>
              <a:t>Особенность архитектуры </a:t>
            </a:r>
            <a:r>
              <a:rPr lang="en-US" sz="2400" b="1" u="sng" dirty="0">
                <a:solidFill>
                  <a:schemeClr val="bg1"/>
                </a:solidFill>
              </a:rPr>
              <a:t>-</a:t>
            </a:r>
            <a:r>
              <a:rPr lang="ru-RU" sz="2400" b="1" u="sng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использование в декодирующей части совмещенных (конкатенация) карт признаков </a:t>
            </a:r>
            <a:r>
              <a:rPr lang="ru-RU" sz="2400" dirty="0" err="1">
                <a:solidFill>
                  <a:schemeClr val="bg1"/>
                </a:solidFill>
              </a:rPr>
              <a:t>энкодера</a:t>
            </a:r>
            <a:r>
              <a:rPr lang="ru-RU" sz="2400" dirty="0">
                <a:solidFill>
                  <a:schemeClr val="bg1"/>
                </a:solidFill>
              </a:rPr>
              <a:t> и декодера. </a:t>
            </a:r>
            <a:endParaRPr dirty="0"/>
          </a:p>
          <a:p>
            <a:pPr lvl="1">
              <a:defRPr/>
            </a:pPr>
            <a:r>
              <a:rPr lang="ru-RU" sz="2000" dirty="0">
                <a:solidFill>
                  <a:schemeClr val="bg1"/>
                </a:solidFill>
              </a:rPr>
              <a:t>То есть повышение информативности декодирования за счет информации из </a:t>
            </a:r>
            <a:r>
              <a:rPr lang="ru-RU" sz="2000" dirty="0" err="1">
                <a:solidFill>
                  <a:schemeClr val="bg1"/>
                </a:solidFill>
              </a:rPr>
              <a:t>энкодера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2400" b="1" dirty="0">
                <a:solidFill>
                  <a:schemeClr val="bg1"/>
                </a:solidFill>
              </a:rPr>
              <a:t>Подход позволил существенно увеличить точность особенно в случае малоразмерных деталей изображения. </a:t>
            </a:r>
            <a:endParaRPr dirty="0"/>
          </a:p>
          <a:p>
            <a:pPr>
              <a:defRPr/>
            </a:pPr>
            <a:r>
              <a:rPr lang="ru-RU" sz="2400" dirty="0">
                <a:solidFill>
                  <a:schemeClr val="bg1"/>
                </a:solidFill>
              </a:rPr>
              <a:t>Изначально архитектура U-Net была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предложена для решения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медицинских задач, но в настоящее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время архитектура является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одной из наиболее популярных. </a:t>
            </a:r>
            <a:endParaRPr dirty="0"/>
          </a:p>
          <a:p>
            <a:pPr>
              <a:defRPr/>
            </a:pPr>
            <a:r>
              <a:rPr lang="ru-RU" sz="2400" dirty="0">
                <a:solidFill>
                  <a:schemeClr val="bg1"/>
                </a:solidFill>
              </a:rPr>
              <a:t>В литературе предложено большое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количество архитектур на базе </a:t>
            </a:r>
            <a:r>
              <a:rPr lang="en-US" sz="2400" dirty="0">
                <a:solidFill>
                  <a:schemeClr val="bg1"/>
                </a:solidFill>
              </a:rPr>
              <a:t>U-Net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681431" y="2845525"/>
            <a:ext cx="6074188" cy="37648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 bwMode="auto">
          <a:xfrm>
            <a:off x="498504" y="1027058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498504" y="2117772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050" name="Picture 2" descr="U-Net Architecture Explained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0" y="1045244"/>
            <a:ext cx="11185806" cy="55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800" b="1">
                <a:solidFill>
                  <a:schemeClr val="bg1"/>
                </a:solidFill>
              </a:rPr>
              <a:t>Сегментация </a:t>
            </a:r>
            <a:r>
              <a:rPr lang="en-US" sz="4800" b="1">
                <a:solidFill>
                  <a:schemeClr val="bg1"/>
                </a:solidFill>
              </a:rPr>
              <a:t>U</a:t>
            </a:r>
            <a:r>
              <a:rPr lang="ru-RU" sz="4800" b="1">
                <a:solidFill>
                  <a:schemeClr val="bg1"/>
                </a:solidFill>
              </a:rPr>
              <a:t>-</a:t>
            </a:r>
            <a:r>
              <a:rPr lang="en-US" sz="4800" b="1">
                <a:solidFill>
                  <a:schemeClr val="bg1"/>
                </a:solidFill>
              </a:rPr>
              <a:t>Net</a:t>
            </a:r>
            <a:endParaRPr lang="ru-RU" sz="4800" b="1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94251" y="1000437"/>
            <a:ext cx="11159549" cy="5057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b="1" u="sng">
                <a:solidFill>
                  <a:schemeClr val="bg1"/>
                </a:solidFill>
              </a:rPr>
              <a:t>Особенность архитектуры </a:t>
            </a:r>
            <a:r>
              <a:rPr lang="en-US" sz="2400" b="1" u="sng">
                <a:solidFill>
                  <a:schemeClr val="bg1"/>
                </a:solidFill>
              </a:rPr>
              <a:t>-</a:t>
            </a:r>
            <a:r>
              <a:rPr lang="ru-RU" sz="2400" b="1" u="sng">
                <a:solidFill>
                  <a:schemeClr val="bg1"/>
                </a:solidFill>
              </a:rPr>
              <a:t> </a:t>
            </a:r>
            <a:r>
              <a:rPr lang="ru-RU" sz="2400">
                <a:solidFill>
                  <a:schemeClr val="bg1"/>
                </a:solidFill>
              </a:rPr>
              <a:t>использование в декодирующей части совмещенных (конкатенация) карт признаков энкодера и декодера. </a:t>
            </a:r>
            <a:endParaRPr/>
          </a:p>
          <a:p>
            <a:pPr lvl="1">
              <a:defRPr/>
            </a:pPr>
            <a:r>
              <a:rPr lang="ru-RU" sz="2000">
                <a:solidFill>
                  <a:schemeClr val="bg1"/>
                </a:solidFill>
              </a:rPr>
              <a:t>То есть повышение информативности декодирования за счет информации из энкодера.</a:t>
            </a:r>
            <a:endParaRPr 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2400" b="1">
                <a:solidFill>
                  <a:schemeClr val="bg1"/>
                </a:solidFill>
              </a:rPr>
              <a:t>Подход позволил существенно увеличить точность особенно в случае малоразмерных деталей изображения. 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bg1"/>
                </a:solidFill>
              </a:rPr>
              <a:t>Изначально архитектура U-Net была</a:t>
            </a:r>
            <a:r>
              <a:rPr lang="en-US" sz="2400">
                <a:solidFill>
                  <a:schemeClr val="bg1"/>
                </a:solidFill>
              </a:rPr>
              <a:t>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ru-RU" sz="2400">
                <a:solidFill>
                  <a:schemeClr val="bg1"/>
                </a:solidFill>
              </a:rPr>
              <a:t>предложена для решения </a:t>
            </a:r>
            <a:r>
              <a:rPr lang="en-US" sz="2400">
                <a:solidFill>
                  <a:schemeClr val="bg1"/>
                </a:solidFill>
              </a:rPr>
              <a:t/>
            </a:r>
            <a:br>
              <a:rPr lang="en-US" sz="2400">
                <a:solidFill>
                  <a:schemeClr val="bg1"/>
                </a:solidFill>
              </a:rPr>
            </a:br>
            <a:r>
              <a:rPr lang="ru-RU" sz="2400">
                <a:solidFill>
                  <a:schemeClr val="bg1"/>
                </a:solidFill>
              </a:rPr>
              <a:t>медицинских задач, но в настоящее</a:t>
            </a:r>
            <a:r>
              <a:rPr lang="en-US" sz="2400">
                <a:solidFill>
                  <a:schemeClr val="bg1"/>
                </a:solidFill>
              </a:rPr>
              <a:t>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ru-RU" sz="2400">
                <a:solidFill>
                  <a:schemeClr val="bg1"/>
                </a:solidFill>
              </a:rPr>
              <a:t>время архитектура является </a:t>
            </a:r>
            <a:r>
              <a:rPr lang="en-US" sz="2400">
                <a:solidFill>
                  <a:schemeClr val="bg1"/>
                </a:solidFill>
              </a:rPr>
              <a:t/>
            </a:r>
            <a:br>
              <a:rPr lang="en-US" sz="2400">
                <a:solidFill>
                  <a:schemeClr val="bg1"/>
                </a:solidFill>
              </a:rPr>
            </a:br>
            <a:r>
              <a:rPr lang="ru-RU" sz="2400">
                <a:solidFill>
                  <a:schemeClr val="bg1"/>
                </a:solidFill>
              </a:rPr>
              <a:t>одной из наиболее популярных. 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bg1"/>
                </a:solidFill>
              </a:rPr>
              <a:t>В литературе предложено большое </a:t>
            </a:r>
            <a:br>
              <a:rPr lang="ru-RU" sz="2400">
                <a:solidFill>
                  <a:schemeClr val="bg1"/>
                </a:solidFill>
              </a:rPr>
            </a:br>
            <a:r>
              <a:rPr lang="ru-RU" sz="2400">
                <a:solidFill>
                  <a:schemeClr val="bg1"/>
                </a:solidFill>
              </a:rPr>
              <a:t>количество архитектур на базе </a:t>
            </a:r>
            <a:r>
              <a:rPr lang="en-US" sz="2400">
                <a:solidFill>
                  <a:schemeClr val="bg1"/>
                </a:solidFill>
              </a:rPr>
              <a:t>U-Net</a:t>
            </a:r>
            <a:endParaRPr lang="ru-RU" sz="240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681431" y="2845525"/>
            <a:ext cx="6074188" cy="37648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 bwMode="auto">
          <a:xfrm>
            <a:off x="498504" y="1027058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498504" y="2117772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050" name="Picture 2" descr="U-Net Architecture Explained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34" y="2996951"/>
            <a:ext cx="6484858" cy="32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800" b="1">
                <a:solidFill>
                  <a:schemeClr val="bg1"/>
                </a:solidFill>
              </a:rPr>
              <a:t>Сегментация </a:t>
            </a:r>
            <a:r>
              <a:rPr lang="en-US" sz="4800" b="1">
                <a:solidFill>
                  <a:schemeClr val="bg1"/>
                </a:solidFill>
              </a:rPr>
              <a:t>FC-DenseNet  (TIRAMISU)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94251" y="1280161"/>
            <a:ext cx="5863649" cy="52397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bg1"/>
                </a:solidFill>
              </a:rPr>
              <a:t>Цель: оптимизация архитектуры </a:t>
            </a:r>
            <a:r>
              <a:rPr lang="en-US" sz="2400">
                <a:solidFill>
                  <a:schemeClr val="bg1"/>
                </a:solidFill>
              </a:rPr>
              <a:t>U-Net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bg1"/>
                </a:solidFill>
              </a:rPr>
              <a:t>Понижение числа переносов признаков из декодера в энкодер</a:t>
            </a:r>
          </a:p>
          <a:p>
            <a:pPr lvl="1">
              <a:defRPr/>
            </a:pPr>
            <a:r>
              <a:rPr lang="ru-RU" sz="2000">
                <a:solidFill>
                  <a:schemeClr val="bg1"/>
                </a:solidFill>
              </a:rPr>
              <a:t>Сокращение числа параметров</a:t>
            </a:r>
            <a:endParaRPr/>
          </a:p>
          <a:p>
            <a:pPr lvl="1">
              <a:defRPr/>
            </a:pPr>
            <a:r>
              <a:rPr lang="ru-RU" sz="2000">
                <a:solidFill>
                  <a:schemeClr val="bg1"/>
                </a:solidFill>
              </a:rPr>
              <a:t>Сохранение информации за счет архитектуры </a:t>
            </a:r>
            <a:r>
              <a:rPr lang="en-US" sz="2000">
                <a:solidFill>
                  <a:schemeClr val="bg1"/>
                </a:solidFill>
              </a:rPr>
              <a:t>DenseBlock</a:t>
            </a:r>
            <a:endParaRPr lang="ru-RU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bg1"/>
                </a:solidFill>
              </a:rPr>
              <a:t>Структура </a:t>
            </a:r>
            <a:r>
              <a:rPr lang="en-US" sz="2400">
                <a:solidFill>
                  <a:schemeClr val="bg1"/>
                </a:solidFill>
              </a:rPr>
              <a:t>DenseBlock </a:t>
            </a:r>
            <a:r>
              <a:rPr lang="ru-RU" sz="2400">
                <a:solidFill>
                  <a:schemeClr val="bg1"/>
                </a:solidFill>
              </a:rPr>
              <a:t>(число </a:t>
            </a:r>
            <a:r>
              <a:rPr lang="en-US" sz="2400">
                <a:solidFill>
                  <a:schemeClr val="bg1"/>
                </a:solidFill>
              </a:rPr>
              <a:t>layer) </a:t>
            </a:r>
            <a:r>
              <a:rPr lang="ru-RU" sz="2400">
                <a:solidFill>
                  <a:schemeClr val="bg1"/>
                </a:solidFill>
              </a:rPr>
              <a:t>может меняться.</a:t>
            </a:r>
            <a:endParaRPr lang="en-US" sz="24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bg1"/>
                </a:solidFill>
              </a:rPr>
              <a:t>Структура </a:t>
            </a:r>
            <a:r>
              <a:rPr lang="en-US" sz="2000">
                <a:solidFill>
                  <a:schemeClr val="bg1"/>
                </a:solidFill>
              </a:rPr>
              <a:t>DenseBlock</a:t>
            </a:r>
            <a:r>
              <a:rPr lang="ru-RU" sz="2000">
                <a:solidFill>
                  <a:schemeClr val="bg1"/>
                </a:solidFill>
              </a:rPr>
              <a:t> упрощена по сравнению с оригинальной статьей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bg1"/>
                </a:solidFill>
              </a:rPr>
              <a:t>Предложено несколько вариантов архитектуры с 56, 67 и 103 слоями</a:t>
            </a:r>
            <a:endParaRPr/>
          </a:p>
          <a:p>
            <a:pPr lvl="1">
              <a:defRPr/>
            </a:pP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9" name="Объект 2"/>
          <p:cNvSpPr txBox="1"/>
          <p:nvPr/>
        </p:nvSpPr>
        <p:spPr bwMode="auto">
          <a:xfrm>
            <a:off x="194250" y="1129124"/>
            <a:ext cx="5629033" cy="1094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0" y="1683352"/>
            <a:ext cx="5913572" cy="4337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 bwMode="auto">
          <a:xfrm>
            <a:off x="400939" y="1757734"/>
            <a:ext cx="5589663" cy="169476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AutoShape 2" descr="Reading: UNet 3+ — A Full-Scale Connected UNet (Medical Image Segmentation)  | by Sik-Ho Tsan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9" y="2162467"/>
            <a:ext cx="11674011" cy="4421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Базовые вопросы	</a:t>
            </a:r>
            <a:br>
              <a:rPr lang="ru-RU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87263" y="1253330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/>
              <a:t>1. </a:t>
            </a:r>
            <a:r>
              <a:rPr lang="ru-RU"/>
              <a:t>Назовите отличие подхода </a:t>
            </a:r>
            <a:r>
              <a:rPr lang="en-US"/>
              <a:t>DeconvNet </a:t>
            </a:r>
            <a:r>
              <a:rPr lang="ru-RU"/>
              <a:t>от изученного ранее </a:t>
            </a:r>
            <a:r>
              <a:rPr lang="en-US"/>
              <a:t>FCN: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архитектуры энкодер-декодер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признаков энкодера при декодировании</a:t>
            </a:r>
            <a:endParaRPr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/>
              <a:t>Использование слоев сверх разрешения для получения итоговой карты призраков после энкодера.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632</Words>
  <Application>Microsoft Office PowerPoint</Application>
  <DocSecurity>0</DocSecurity>
  <PresentationFormat>Широкоэкранный</PresentationFormat>
  <Paragraphs>79</Paragraphs>
  <Slides>13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 Regular</vt:lpstr>
      <vt:lpstr>Times New Roman</vt:lpstr>
      <vt:lpstr>Тема Office</vt:lpstr>
      <vt:lpstr>Презентация PowerPoint</vt:lpstr>
      <vt:lpstr>Архитектура сегментации DeconvNet</vt:lpstr>
      <vt:lpstr>Сегментация DeconvNet</vt:lpstr>
      <vt:lpstr>Сегментация DeconvNet</vt:lpstr>
      <vt:lpstr>Сегментация SegNet</vt:lpstr>
      <vt:lpstr>Сегментация U-Net</vt:lpstr>
      <vt:lpstr>Сегментация U-Net</vt:lpstr>
      <vt:lpstr>Сегментация FC-DenseNet  (TIRAMISU)</vt:lpstr>
      <vt:lpstr>Базовые вопросы  </vt:lpstr>
      <vt:lpstr>Базовые вопросы  </vt:lpstr>
      <vt:lpstr>Базовые вопросы  </vt:lpstr>
      <vt:lpstr>Вопросы повышенной сложности</vt:lpstr>
      <vt:lpstr>Вопросы повышенной сложности или учебные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сегментации</dc:title>
  <dc:subject/>
  <dc:creator>Ронкин Михаил Владимирович</dc:creator>
  <cp:keywords/>
  <dc:description/>
  <cp:lastModifiedBy>Ронкин Михаил Владимирович</cp:lastModifiedBy>
  <cp:revision>62</cp:revision>
  <dcterms:created xsi:type="dcterms:W3CDTF">2021-12-17T14:06:18Z</dcterms:created>
  <dcterms:modified xsi:type="dcterms:W3CDTF">2023-11-15T15:42:59Z</dcterms:modified>
  <cp:category/>
  <dc:identifier/>
  <cp:contentStatus/>
  <dc:language/>
  <cp:version/>
</cp:coreProperties>
</file>