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80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31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6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63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56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2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79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0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43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3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14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9B2DD-33A2-449A-99BB-2FB524EDC3E5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60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Тема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подходы к задачам компьютерного зрения</dc:title>
  <dc:creator>Ronkin</dc:creator>
  <cp:lastModifiedBy>Ронкин Михаил Владимирович</cp:lastModifiedBy>
  <cp:revision>170</cp:revision>
  <dcterms:created xsi:type="dcterms:W3CDTF">2021-09-13T05:13:58Z</dcterms:created>
  <dcterms:modified xsi:type="dcterms:W3CDTF">2025-07-22T07:37:37Z</dcterms:modified>
</cp:coreProperties>
</file>