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134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61" autoAdjust="0"/>
    <p:restoredTop sz="95755"/>
  </p:normalViewPr>
  <p:slideViewPr>
    <p:cSldViewPr snapToGrid="0" snapToObjects="1">
      <p:cViewPr varScale="1">
        <p:scale>
          <a:sx n="124" d="100"/>
          <a:sy n="124" d="100"/>
        </p:scale>
        <p:origin x="120" y="2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8E3B79-0500-D649-90C1-019E93C00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D40CBC7-CF50-2A48-A5EE-73459E72F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FFA470-542D-E143-A263-D65D33066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3791-609A-BA4F-85E7-775ECC5AEB58}" type="datetimeFigureOut">
              <a:rPr lang="ru-RU" smtClean="0"/>
              <a:t>22.07.2025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A005A2-6F92-E64D-8A77-92C09DC45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52825F-2500-AA46-A5DE-8FC9F6BEA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CB33-6797-5944-B7A5-67B535C39E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66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921D7A-3B72-AF47-AD59-ED4636BF8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879EA07-D792-9248-86E7-60BB75B75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CF54B4-6F66-C94C-8E5E-BFEC07EE2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3791-609A-BA4F-85E7-775ECC5AEB58}" type="datetimeFigureOut">
              <a:rPr lang="ru-RU" smtClean="0"/>
              <a:t>22.07.2025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248349-4DA1-5443-88F7-B199804AA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C6B6E3-E85E-3947-A0CB-EE2417AC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CB33-6797-5944-B7A5-67B535C39E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196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FCA72E3-8237-BF4E-AD88-6328803635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A36EBCF-9AC8-DB4A-8F23-DCBD7568F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E9BD3A-DB09-FC47-9439-7173213E3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3791-609A-BA4F-85E7-775ECC5AEB58}" type="datetimeFigureOut">
              <a:rPr lang="ru-RU" smtClean="0"/>
              <a:t>22.07.2025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084376-2A17-7A4C-B095-EF23DC345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CE835D-CE75-2246-92E8-D00BC4A7A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CB33-6797-5944-B7A5-67B535C39E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931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53BCD9-D698-8C4E-8064-92BF8A116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8B409E-EF4B-664E-9F44-36CDF3B59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054AB8-C50A-8C45-BFB7-A9D5CE8BC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3791-609A-BA4F-85E7-775ECC5AEB58}" type="datetimeFigureOut">
              <a:rPr lang="ru-RU" smtClean="0"/>
              <a:t>22.07.2025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0B6220-9DCC-904A-B1F4-8A68FE3D9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ACEC2D-363C-4743-8BD1-F6B5F10F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CB33-6797-5944-B7A5-67B535C39E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08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21843E-862A-C641-A79C-8B3543F4C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ADB211-BB36-E14E-9555-C18EF033E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1DB77D-C3D9-5D48-B24A-138FE99E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3791-609A-BA4F-85E7-775ECC5AEB58}" type="datetimeFigureOut">
              <a:rPr lang="ru-RU" smtClean="0"/>
              <a:t>22.07.2025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5FC4C2-7584-674C-8229-113034B1A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B61C87-F8B3-E048-8462-C6930ACB9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CB33-6797-5944-B7A5-67B535C39E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887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BBCD94-5F89-274A-A076-80DE93A3D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1B682F-3026-9642-8DE5-910340BC7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6AFCC1C-C5DC-954F-9C2C-C0090D33C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1EA788-B17D-B74B-B4D3-873E6E9B9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3791-609A-BA4F-85E7-775ECC5AEB58}" type="datetimeFigureOut">
              <a:rPr lang="ru-RU" smtClean="0"/>
              <a:t>22.07.2025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5ECF90E-EECB-654D-8454-B268008B7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CFE1B8-BA7F-DA4E-8140-0E1D6B25B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CB33-6797-5944-B7A5-67B535C39E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074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3D4F1-6694-3A42-ABCD-F1DC66C75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7CFDB1-8C47-A943-A045-2FF780F0B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70AB81-6E3E-144C-9E69-CC63BD817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A6E86BF-5999-B34B-9AA6-D188241459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21FA3BF-218C-A04F-A420-76F6A6BB7F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39495BE-765E-4B48-8A53-E2FDD63EC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3791-609A-BA4F-85E7-775ECC5AEB58}" type="datetimeFigureOut">
              <a:rPr lang="ru-RU" smtClean="0"/>
              <a:t>22.07.2025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43FE7FA-9800-CD4B-A1A4-DF988F029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0F629CD-84A2-5249-ADF6-A3B732184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CB33-6797-5944-B7A5-67B535C39E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865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2A46F0-4BA6-7946-8D18-A530214DB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AF67559-EA1B-8047-94D6-1E8E5CD30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3791-609A-BA4F-85E7-775ECC5AEB58}" type="datetimeFigureOut">
              <a:rPr lang="ru-RU" smtClean="0"/>
              <a:t>22.07.2025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F61CA60-B210-E344-BD7B-5F753C1F6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8A54F4E-3DB3-EC43-A748-F28014528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CB33-6797-5944-B7A5-67B535C39E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353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DA1379E-285B-654B-BF8E-B878E1477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3791-609A-BA4F-85E7-775ECC5AEB58}" type="datetimeFigureOut">
              <a:rPr lang="ru-RU" smtClean="0"/>
              <a:t>22.07.2025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8CFE5AC-3B84-6A47-97A0-8A954C5D2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1C032AA-2F87-6543-8C6B-7CE97CCD1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CB33-6797-5944-B7A5-67B535C39E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70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C55AF6-9A52-3441-BB6E-C9F9B3015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B36985-7F04-B143-8B37-F02A965D6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17F2E49-3C7E-084C-B19E-42671CB1B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24CE952-5018-6440-82EB-E45C6219E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3791-609A-BA4F-85E7-775ECC5AEB58}" type="datetimeFigureOut">
              <a:rPr lang="ru-RU" smtClean="0"/>
              <a:t>22.07.2025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76764D7-109F-184B-BC2D-6BBD0CA4A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38EDD39-C3C6-AC46-A540-C388A8CE3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CB33-6797-5944-B7A5-67B535C39E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773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913F1A-C8D5-A642-B820-E721DA4F5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EA6275F-E87A-D443-A2FF-31D56F1291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DD9D9-DA6B-7849-ABC9-2CD7AAC2F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DDFB4E-AB33-5245-AA32-263EBAB33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3791-609A-BA4F-85E7-775ECC5AEB58}" type="datetimeFigureOut">
              <a:rPr lang="ru-RU" smtClean="0"/>
              <a:t>22.07.2025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3A220D-CF57-404E-B9A2-AA0550169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2C9892-5F8A-9646-9FCE-75166F01F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CB33-6797-5944-B7A5-67B535C39E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160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0FDCDF-4ACE-F84C-8924-F04544E61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331DD0-4E40-2C44-9BAD-551B82052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DADBF8-3A66-4C41-8276-98B6F9432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63791-609A-BA4F-85E7-775ECC5AEB58}" type="datetimeFigureOut">
              <a:rPr lang="ru-RU" smtClean="0"/>
              <a:t>22.07.2025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060DD1-6D98-6F44-8AB6-1F91E57CC4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6001B6-75BC-2D45-8411-E6886324D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FCB33-6797-5944-B7A5-67B535C39E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465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1832</TotalTime>
  <Words>0</Words>
  <Application>Microsoft Office PowerPoint</Application>
  <PresentationFormat>Широкоэкранный</PresentationFormat>
  <Paragraphs>0</Paragraphs>
  <Slides>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Тема Office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Задача семантической сегментации</dc:title>
  <dc:creator>Ронкин Михаил Владимирович</dc:creator>
  <cp:lastModifiedBy>Ронкин Михаил Владимирович</cp:lastModifiedBy>
  <cp:revision>121</cp:revision>
  <dcterms:created xsi:type="dcterms:W3CDTF">2021-12-17T14:01:26Z</dcterms:created>
  <dcterms:modified xsi:type="dcterms:W3CDTF">2025-07-22T07:48:15Z</dcterms:modified>
</cp:coreProperties>
</file>