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56" r:id="rId3"/>
    <p:sldId id="259" r:id="rId4"/>
    <p:sldId id="260" r:id="rId5"/>
    <p:sldId id="265" r:id="rId6"/>
    <p:sldId id="261" r:id="rId7"/>
    <p:sldId id="264" r:id="rId8"/>
    <p:sldId id="267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7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95F4D-2585-4D75-9B54-01ACAC7C62C1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EE580-C10D-4704-BDEB-9E0968E1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2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3113" indent="-27812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2482" indent="-222496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7475" indent="-222496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02467" indent="-222496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7460" indent="-2224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92453" indent="-2224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7446" indent="-2224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82438" indent="-2224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E773864-527E-40DD-A34F-C28CFCABA4A6}" type="slidenum">
              <a:rPr lang="en-US" altLang="en-US">
                <a:latin typeface="Calibri" pitchFamily="34" charset="0"/>
              </a:rPr>
              <a:pPr/>
              <a:t>9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§ EV3 “brick” </a:t>
            </a:r>
          </a:p>
          <a:p>
            <a:r>
              <a:rPr lang="en-US" altLang="en-US" smtClean="0"/>
              <a:t>· Have students compare these to human capabilities (brain) </a:t>
            </a:r>
          </a:p>
          <a:p>
            <a:r>
              <a:rPr lang="en-US" altLang="en-US" smtClean="0"/>
              <a:t>· Controls motors, lights and LCD screen based on instructions and sensory input 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C710-2744-4E5C-8969-0F37D6BF93A5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F703-1DC7-498F-A771-CDE4E94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0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C710-2744-4E5C-8969-0F37D6BF93A5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F703-1DC7-498F-A771-CDE4E94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3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C710-2744-4E5C-8969-0F37D6BF93A5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F703-1DC7-498F-A771-CDE4E94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1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C710-2744-4E5C-8969-0F37D6BF93A5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F703-1DC7-498F-A771-CDE4E94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7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C710-2744-4E5C-8969-0F37D6BF93A5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F703-1DC7-498F-A771-CDE4E94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C710-2744-4E5C-8969-0F37D6BF93A5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F703-1DC7-498F-A771-CDE4E94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3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C710-2744-4E5C-8969-0F37D6BF93A5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F703-1DC7-498F-A771-CDE4E94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7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C710-2744-4E5C-8969-0F37D6BF93A5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F703-1DC7-498F-A771-CDE4E94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0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C710-2744-4E5C-8969-0F37D6BF93A5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F703-1DC7-498F-A771-CDE4E94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2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C710-2744-4E5C-8969-0F37D6BF93A5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F703-1DC7-498F-A771-CDE4E94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2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C710-2744-4E5C-8969-0F37D6BF93A5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F703-1DC7-498F-A771-CDE4E94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4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8C710-2744-4E5C-8969-0F37D6BF93A5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CF703-1DC7-498F-A771-CDE4E94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0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EV3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73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1" t="45238" r="70535" b="14285"/>
          <a:stretch>
            <a:fillRect/>
          </a:stretch>
        </p:blipFill>
        <p:spPr bwMode="auto">
          <a:xfrm>
            <a:off x="1905000" y="152400"/>
            <a:ext cx="4791868" cy="8144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700859" y="1905000"/>
            <a:ext cx="609600" cy="457200"/>
          </a:xfrm>
          <a:prstGeom prst="ellipse">
            <a:avLst/>
          </a:prstGeom>
          <a:noFill/>
          <a:ln w="984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43200" y="685800"/>
            <a:ext cx="1066800" cy="11430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643584" y="3919902"/>
            <a:ext cx="1318816" cy="880697"/>
          </a:xfrm>
          <a:prstGeom prst="ellipse">
            <a:avLst/>
          </a:prstGeom>
          <a:noFill/>
          <a:ln w="984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57734" y="3062653"/>
            <a:ext cx="1066800" cy="11430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2590800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PANIC!!!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81000"/>
            <a:ext cx="3243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program will be here after you 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7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7896225" cy="560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67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48744"/>
            <a:ext cx="7896225" cy="560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2819400" y="381000"/>
            <a:ext cx="2438400" cy="1219200"/>
          </a:xfrm>
          <a:prstGeom prst="wedgeRectCallout">
            <a:avLst>
              <a:gd name="adj1" fmla="val -110677"/>
              <a:gd name="adj2" fmla="val 60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Project Name </a:t>
            </a:r>
          </a:p>
          <a:p>
            <a:pPr algn="ctr"/>
            <a:r>
              <a:rPr lang="en-US" dirty="0" smtClean="0"/>
              <a:t>Double Click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381000" y="2834172"/>
            <a:ext cx="2438400" cy="1219200"/>
          </a:xfrm>
          <a:prstGeom prst="wedgeRectCallout">
            <a:avLst>
              <a:gd name="adj1" fmla="val -13021"/>
              <a:gd name="adj2" fmla="val -1202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Change Program Name </a:t>
            </a:r>
          </a:p>
          <a:p>
            <a:pPr algn="ctr"/>
            <a:r>
              <a:rPr lang="en-US" dirty="0" smtClean="0"/>
              <a:t>Double Click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038600" y="2834172"/>
            <a:ext cx="2438400" cy="1219200"/>
          </a:xfrm>
          <a:prstGeom prst="wedgeRectCallout">
            <a:avLst>
              <a:gd name="adj1" fmla="val -145123"/>
              <a:gd name="adj2" fmla="val -115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Make ANOTHER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88"/>
          <a:stretch/>
        </p:blipFill>
        <p:spPr bwMode="auto">
          <a:xfrm>
            <a:off x="152400" y="4676775"/>
            <a:ext cx="97345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3348037" y="3352800"/>
            <a:ext cx="2438400" cy="1219200"/>
          </a:xfrm>
          <a:prstGeom prst="wedgeRectCallout">
            <a:avLst>
              <a:gd name="adj1" fmla="val -83333"/>
              <a:gd name="adj2" fmla="val 67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Orange “Thinks”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29"/>
          <a:stretch/>
        </p:blipFill>
        <p:spPr bwMode="auto">
          <a:xfrm>
            <a:off x="619125" y="1390650"/>
            <a:ext cx="78962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1905000" y="76200"/>
            <a:ext cx="2438400" cy="1219200"/>
          </a:xfrm>
          <a:prstGeom prst="wedgeRectCallout">
            <a:avLst>
              <a:gd name="adj1" fmla="val -35286"/>
              <a:gd name="adj2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Green Does “stuff”</a:t>
            </a:r>
          </a:p>
          <a:p>
            <a:pPr algn="ctr"/>
            <a:r>
              <a:rPr lang="en-US" b="1" dirty="0" smtClean="0"/>
              <a:t>Move, Sounds, Lights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838200" y="2894076"/>
            <a:ext cx="914400" cy="612648"/>
          </a:xfrm>
          <a:prstGeom prst="wedgeRectCallout">
            <a:avLst>
              <a:gd name="adj1" fmla="val 126042"/>
              <a:gd name="adj2" fmla="val -11318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Steer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533400" y="6143625"/>
            <a:ext cx="914400" cy="612648"/>
          </a:xfrm>
          <a:prstGeom prst="wedgeRectCallout">
            <a:avLst>
              <a:gd name="adj1" fmla="val 126042"/>
              <a:gd name="adj2" fmla="val -11318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2514600" y="6143625"/>
            <a:ext cx="914400" cy="612648"/>
          </a:xfrm>
          <a:prstGeom prst="wedgeRectCallout">
            <a:avLst>
              <a:gd name="adj1" fmla="val 14584"/>
              <a:gd name="adj2" fmla="val -114739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3962400" y="6143625"/>
            <a:ext cx="914400" cy="612648"/>
          </a:xfrm>
          <a:prstGeom prst="wedgeRectCallout">
            <a:avLst>
              <a:gd name="adj1" fmla="val -8333"/>
              <a:gd name="adj2" fmla="val -122512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9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47" r="30451"/>
          <a:stretch/>
        </p:blipFill>
        <p:spPr bwMode="auto">
          <a:xfrm>
            <a:off x="381000" y="990600"/>
            <a:ext cx="7975930" cy="146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1447800" y="2895600"/>
            <a:ext cx="2438400" cy="1219200"/>
          </a:xfrm>
          <a:prstGeom prst="wedgeRectCallout">
            <a:avLst>
              <a:gd name="adj1" fmla="val 89118"/>
              <a:gd name="adj2" fmla="val -180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Red Does “math”</a:t>
            </a:r>
          </a:p>
          <a:p>
            <a:pPr algn="ctr"/>
            <a:r>
              <a:rPr lang="en-US" b="1" dirty="0" smtClean="0"/>
              <a:t>Variables/compare/</a:t>
            </a:r>
            <a:r>
              <a:rPr lang="en-US" b="1" dirty="0" err="1" smtClean="0"/>
              <a:t>etc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64"/>
          <a:stretch/>
        </p:blipFill>
        <p:spPr bwMode="auto">
          <a:xfrm>
            <a:off x="838200" y="4495800"/>
            <a:ext cx="6553200" cy="92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2057400" y="5488992"/>
            <a:ext cx="2438400" cy="1219200"/>
          </a:xfrm>
          <a:prstGeom prst="wedgeRectCallout">
            <a:avLst>
              <a:gd name="adj1" fmla="val 18285"/>
              <a:gd name="adj2" fmla="val -11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Blue Does “blocks”</a:t>
            </a:r>
          </a:p>
          <a:p>
            <a:pPr algn="ctr"/>
            <a:r>
              <a:rPr lang="en-US" b="1" dirty="0" smtClean="0"/>
              <a:t>Sub 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block has many faces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2" t="22177" r="53523" b="51791"/>
          <a:stretch/>
        </p:blipFill>
        <p:spPr bwMode="auto">
          <a:xfrm>
            <a:off x="914399" y="2438400"/>
            <a:ext cx="3781425" cy="180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228599" y="1162049"/>
            <a:ext cx="1371600" cy="762000"/>
          </a:xfrm>
          <a:prstGeom prst="wedgeRectCallout">
            <a:avLst>
              <a:gd name="adj1" fmla="val 100000"/>
              <a:gd name="adj2" fmla="val 258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2666999" y="1085849"/>
            <a:ext cx="1371600" cy="762000"/>
          </a:xfrm>
          <a:prstGeom prst="wedgeRectCallout">
            <a:avLst>
              <a:gd name="adj1" fmla="val 3472"/>
              <a:gd name="adj2" fmla="val 281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many units to rotate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1433511" y="4405313"/>
            <a:ext cx="1371600" cy="762000"/>
          </a:xfrm>
          <a:prstGeom prst="wedgeRectCallout">
            <a:avLst>
              <a:gd name="adj1" fmla="val 45138"/>
              <a:gd name="adj2" fmla="val -138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Steer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3324224" y="4381502"/>
            <a:ext cx="1371600" cy="762000"/>
          </a:xfrm>
          <a:prstGeom prst="wedgeRectCallout">
            <a:avLst>
              <a:gd name="adj1" fmla="val -68751"/>
              <a:gd name="adj2" fmla="val -13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Speed + Front/Back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95600"/>
            <a:ext cx="12763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ular Callout 10"/>
          <p:cNvSpPr/>
          <p:nvPr/>
        </p:nvSpPr>
        <p:spPr>
          <a:xfrm>
            <a:off x="5486400" y="4572000"/>
            <a:ext cx="1371600" cy="762000"/>
          </a:xfrm>
          <a:prstGeom prst="wedgeRectCallout">
            <a:avLst>
              <a:gd name="adj1" fmla="val 33333"/>
              <a:gd name="adj2" fmla="val -161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Changed to “ON”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5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 you ever turn the motor on “Forever”?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we can interrupt it based on sensors/time/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52687"/>
            <a:ext cx="12763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7" y="4724400"/>
            <a:ext cx="9810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52" y="4744497"/>
            <a:ext cx="15811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754022"/>
            <a:ext cx="12763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ular Callout 9"/>
          <p:cNvSpPr/>
          <p:nvPr/>
        </p:nvSpPr>
        <p:spPr>
          <a:xfrm>
            <a:off x="6781800" y="2286000"/>
            <a:ext cx="1371600" cy="762000"/>
          </a:xfrm>
          <a:prstGeom prst="wedgeRectCallout">
            <a:avLst>
              <a:gd name="adj1" fmla="val -89568"/>
              <a:gd name="adj2" fmla="val 2759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many units to rotate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6781800" y="2286000"/>
            <a:ext cx="1524000" cy="1219200"/>
          </a:xfrm>
          <a:prstGeom prst="wedgeRectCallout">
            <a:avLst>
              <a:gd name="adj1" fmla="val -354111"/>
              <a:gd name="adj2" fmla="val -281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are these letters/ numbers 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1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Sensors!!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using a TOY not a precision instrument so don’t expect precision</a:t>
            </a:r>
          </a:p>
        </p:txBody>
      </p:sp>
      <p:sp>
        <p:nvSpPr>
          <p:cNvPr id="4" name="AutoShape 2" descr="Image result for sledge hamm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419600"/>
            <a:ext cx="26098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Image result for microme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029200"/>
            <a:ext cx="355282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55575" y="4114800"/>
            <a:ext cx="3654425" cy="24384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48200" y="4267200"/>
            <a:ext cx="3654425" cy="24384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724400" y="4114800"/>
            <a:ext cx="3124200" cy="2590800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4648200" y="4114800"/>
            <a:ext cx="3352800" cy="2438400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434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1751013"/>
            <a:ext cx="4221162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5763"/>
            <a:ext cx="8229600" cy="6667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dirty="0" smtClean="0">
                <a:solidFill>
                  <a:schemeClr val="accent2"/>
                </a:solidFill>
              </a:rPr>
              <a:t>Building</a:t>
            </a:r>
            <a:r>
              <a:rPr lang="en-US" sz="3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LEGO</a:t>
            </a:r>
            <a:r>
              <a:rPr lang="en-US" sz="2900" i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®</a:t>
            </a:r>
            <a:r>
              <a:rPr lang="en-US" sz="2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EV3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6934200" y="4248150"/>
            <a:ext cx="2057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Sensor Input Ports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639763" y="1687513"/>
            <a:ext cx="21796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Motor Output Ports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7083425" y="2665413"/>
            <a:ext cx="1981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Navigation Buttons</a:t>
            </a: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6719888" y="1712913"/>
            <a:ext cx="18875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LCD Display Screen</a:t>
            </a:r>
          </a:p>
        </p:txBody>
      </p:sp>
      <p:sp>
        <p:nvSpPr>
          <p:cNvPr id="8200" name="Line 9"/>
          <p:cNvSpPr>
            <a:spLocks noChangeShapeType="1"/>
          </p:cNvSpPr>
          <p:nvPr/>
        </p:nvSpPr>
        <p:spPr bwMode="auto">
          <a:xfrm flipH="1" flipV="1">
            <a:off x="4949825" y="4448175"/>
            <a:ext cx="2057400" cy="215900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Line 10"/>
          <p:cNvSpPr>
            <a:spLocks noChangeShapeType="1"/>
          </p:cNvSpPr>
          <p:nvPr/>
        </p:nvSpPr>
        <p:spPr bwMode="auto">
          <a:xfrm flipH="1" flipV="1">
            <a:off x="5334000" y="4173538"/>
            <a:ext cx="1673225" cy="490537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11"/>
          <p:cNvSpPr>
            <a:spLocks noChangeShapeType="1"/>
          </p:cNvSpPr>
          <p:nvPr/>
        </p:nvSpPr>
        <p:spPr bwMode="auto">
          <a:xfrm flipH="1" flipV="1">
            <a:off x="5715000" y="4044950"/>
            <a:ext cx="1292225" cy="619125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12"/>
          <p:cNvSpPr>
            <a:spLocks noChangeShapeType="1"/>
          </p:cNvSpPr>
          <p:nvPr/>
        </p:nvSpPr>
        <p:spPr bwMode="auto">
          <a:xfrm flipH="1" flipV="1">
            <a:off x="6105525" y="3767138"/>
            <a:ext cx="901700" cy="896937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Line 14"/>
          <p:cNvSpPr>
            <a:spLocks noChangeShapeType="1"/>
          </p:cNvSpPr>
          <p:nvPr/>
        </p:nvSpPr>
        <p:spPr bwMode="auto">
          <a:xfrm>
            <a:off x="1706563" y="2209800"/>
            <a:ext cx="1301750" cy="234950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Line 15"/>
          <p:cNvSpPr>
            <a:spLocks noChangeShapeType="1"/>
          </p:cNvSpPr>
          <p:nvPr/>
        </p:nvSpPr>
        <p:spPr bwMode="auto">
          <a:xfrm flipH="1">
            <a:off x="4949825" y="3076575"/>
            <a:ext cx="2133600" cy="200025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Text Box 16"/>
          <p:cNvSpPr txBox="1">
            <a:spLocks noChangeArrowheads="1"/>
          </p:cNvSpPr>
          <p:nvPr/>
        </p:nvSpPr>
        <p:spPr bwMode="auto">
          <a:xfrm>
            <a:off x="1047750" y="4044950"/>
            <a:ext cx="18129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Memory  </a:t>
            </a:r>
            <a:br>
              <a:rPr lang="en-US" altLang="en-US" sz="2400"/>
            </a:br>
            <a:r>
              <a:rPr lang="en-US" altLang="en-US" sz="2400"/>
              <a:t>Expansion</a:t>
            </a:r>
          </a:p>
        </p:txBody>
      </p:sp>
      <p:sp>
        <p:nvSpPr>
          <p:cNvPr id="8207" name="Line 14"/>
          <p:cNvSpPr>
            <a:spLocks noChangeShapeType="1"/>
          </p:cNvSpPr>
          <p:nvPr/>
        </p:nvSpPr>
        <p:spPr bwMode="auto">
          <a:xfrm flipV="1">
            <a:off x="2395538" y="3886200"/>
            <a:ext cx="1223962" cy="527050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Line 13"/>
          <p:cNvSpPr>
            <a:spLocks noChangeShapeType="1"/>
          </p:cNvSpPr>
          <p:nvPr/>
        </p:nvSpPr>
        <p:spPr bwMode="auto">
          <a:xfrm flipH="1">
            <a:off x="3854450" y="1295400"/>
            <a:ext cx="869950" cy="833438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9" name="Line 13"/>
          <p:cNvSpPr>
            <a:spLocks noChangeShapeType="1"/>
          </p:cNvSpPr>
          <p:nvPr/>
        </p:nvSpPr>
        <p:spPr bwMode="auto">
          <a:xfrm flipH="1">
            <a:off x="4038600" y="2128838"/>
            <a:ext cx="2743200" cy="536575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Rectangle 2"/>
          <p:cNvSpPr>
            <a:spLocks noChangeArrowheads="1"/>
          </p:cNvSpPr>
          <p:nvPr/>
        </p:nvSpPr>
        <p:spPr bwMode="auto">
          <a:xfrm>
            <a:off x="4641850" y="933450"/>
            <a:ext cx="3829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USB Port for Connection to Computer</a:t>
            </a:r>
          </a:p>
        </p:txBody>
      </p:sp>
      <p:sp>
        <p:nvSpPr>
          <p:cNvPr id="8212" name="Line 14"/>
          <p:cNvSpPr>
            <a:spLocks noChangeShapeType="1"/>
          </p:cNvSpPr>
          <p:nvPr/>
        </p:nvSpPr>
        <p:spPr bwMode="auto">
          <a:xfrm>
            <a:off x="1524000" y="3236913"/>
            <a:ext cx="1752600" cy="344487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96963" y="3977481"/>
            <a:ext cx="1447800" cy="871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49363" y="3182143"/>
            <a:ext cx="1447800" cy="871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20863" y="4053681"/>
            <a:ext cx="1447800" cy="871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5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179</Words>
  <Application>Microsoft Office PowerPoint</Application>
  <PresentationFormat>On-screen Show (4:3)</PresentationFormat>
  <Paragraphs>45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Each block has many faces</vt:lpstr>
      <vt:lpstr>Why?</vt:lpstr>
      <vt:lpstr>Use Sensors!!</vt:lpstr>
      <vt:lpstr>Building  LEGO® EV3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Lou4</dc:creator>
  <cp:lastModifiedBy>Lou4</cp:lastModifiedBy>
  <cp:revision>7</cp:revision>
  <dcterms:created xsi:type="dcterms:W3CDTF">2015-12-13T15:19:18Z</dcterms:created>
  <dcterms:modified xsi:type="dcterms:W3CDTF">2016-02-20T14:57:11Z</dcterms:modified>
</cp:coreProperties>
</file>