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95F4D-2585-4D75-9B54-01ACAC7C62C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EE580-C10D-4704-BDEB-9E0968E1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3113" indent="-27812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2482" indent="-22249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7475" indent="-22249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02467" indent="-222496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E773864-527E-40DD-A34F-C28CFCABA4A6}" type="slidenum">
              <a:rPr lang="en-US" altLang="en-US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§ EV3 “brick” </a:t>
            </a:r>
          </a:p>
          <a:p>
            <a:r>
              <a:rPr lang="en-US" altLang="en-US" smtClean="0"/>
              <a:t>· Have students compare these to human capabilities (brain) </a:t>
            </a:r>
          </a:p>
          <a:p>
            <a:r>
              <a:rPr lang="en-US" altLang="en-US" smtClean="0"/>
              <a:t>· Controls motors, lights and LCD screen based on instructions and sensory input 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C710-2744-4E5C-8969-0F37D6BF93A5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F703-1DC7-498F-A771-CDE4E947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896225" cy="56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67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8744"/>
            <a:ext cx="7896225" cy="56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819400" y="381000"/>
            <a:ext cx="2438400" cy="1219200"/>
          </a:xfrm>
          <a:prstGeom prst="wedgeRectCallout">
            <a:avLst>
              <a:gd name="adj1" fmla="val -110677"/>
              <a:gd name="adj2" fmla="val 60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Project Name </a:t>
            </a:r>
          </a:p>
          <a:p>
            <a:pPr algn="ctr"/>
            <a:r>
              <a:rPr lang="en-US" dirty="0" smtClean="0"/>
              <a:t>Double Click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981325" y="2209800"/>
            <a:ext cx="2438400" cy="1219200"/>
          </a:xfrm>
          <a:prstGeom prst="wedgeRectCallout">
            <a:avLst>
              <a:gd name="adj1" fmla="val -111458"/>
              <a:gd name="adj2" fmla="val -64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Program Name </a:t>
            </a:r>
          </a:p>
          <a:p>
            <a:pPr algn="ctr"/>
            <a:r>
              <a:rPr lang="en-US" dirty="0" smtClean="0"/>
              <a:t>Double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8"/>
          <a:stretch/>
        </p:blipFill>
        <p:spPr bwMode="auto">
          <a:xfrm>
            <a:off x="152400" y="4676775"/>
            <a:ext cx="97345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348037" y="3352800"/>
            <a:ext cx="2438400" cy="1219200"/>
          </a:xfrm>
          <a:prstGeom prst="wedgeRectCallout">
            <a:avLst>
              <a:gd name="adj1" fmla="val -83333"/>
              <a:gd name="adj2" fmla="val 67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Orange “Thinks”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29"/>
          <a:stretch/>
        </p:blipFill>
        <p:spPr bwMode="auto">
          <a:xfrm>
            <a:off x="619125" y="1390650"/>
            <a:ext cx="7896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905000" y="76200"/>
            <a:ext cx="2438400" cy="1219200"/>
          </a:xfrm>
          <a:prstGeom prst="wedgeRectCallout">
            <a:avLst>
              <a:gd name="adj1" fmla="val -35286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Green Does “stuff”</a:t>
            </a:r>
          </a:p>
          <a:p>
            <a:pPr algn="ctr"/>
            <a:r>
              <a:rPr lang="en-US" b="1" dirty="0" smtClean="0"/>
              <a:t>Move, Sounds, Lights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838200" y="2894076"/>
            <a:ext cx="914400" cy="612648"/>
          </a:xfrm>
          <a:prstGeom prst="wedgeRectCallout">
            <a:avLst>
              <a:gd name="adj1" fmla="val 126042"/>
              <a:gd name="adj2" fmla="val -11318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33400" y="6143625"/>
            <a:ext cx="914400" cy="612648"/>
          </a:xfrm>
          <a:prstGeom prst="wedgeRectCallout">
            <a:avLst>
              <a:gd name="adj1" fmla="val 126042"/>
              <a:gd name="adj2" fmla="val -11318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514600" y="6143625"/>
            <a:ext cx="914400" cy="612648"/>
          </a:xfrm>
          <a:prstGeom prst="wedgeRectCallout">
            <a:avLst>
              <a:gd name="adj1" fmla="val 14584"/>
              <a:gd name="adj2" fmla="val -11473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962400" y="6143625"/>
            <a:ext cx="914400" cy="612648"/>
          </a:xfrm>
          <a:prstGeom prst="wedgeRectCallout">
            <a:avLst>
              <a:gd name="adj1" fmla="val -8333"/>
              <a:gd name="adj2" fmla="val -12251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22177" r="53523" b="51791"/>
          <a:stretch/>
        </p:blipFill>
        <p:spPr bwMode="auto">
          <a:xfrm>
            <a:off x="2286000" y="4095751"/>
            <a:ext cx="3781425" cy="18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600200" y="2819400"/>
            <a:ext cx="1371600" cy="762000"/>
          </a:xfrm>
          <a:prstGeom prst="wedgeRectCallout">
            <a:avLst>
              <a:gd name="adj1" fmla="val 100000"/>
              <a:gd name="adj2" fmla="val 25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038600" y="2743200"/>
            <a:ext cx="1371600" cy="762000"/>
          </a:xfrm>
          <a:prstGeom prst="wedgeRectCallout">
            <a:avLst>
              <a:gd name="adj1" fmla="val 3472"/>
              <a:gd name="adj2" fmla="val 28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units to rotate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805112" y="6062664"/>
            <a:ext cx="1371600" cy="762000"/>
          </a:xfrm>
          <a:prstGeom prst="wedgeRectCallout">
            <a:avLst>
              <a:gd name="adj1" fmla="val 45138"/>
              <a:gd name="adj2" fmla="val -1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695825" y="6038853"/>
            <a:ext cx="1371600" cy="762000"/>
          </a:xfrm>
          <a:prstGeom prst="wedgeRectCallout">
            <a:avLst>
              <a:gd name="adj1" fmla="val -68751"/>
              <a:gd name="adj2" fmla="val -1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+ Front/Back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5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751013"/>
            <a:ext cx="4221162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8229600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smtClean="0">
                <a:solidFill>
                  <a:schemeClr val="accent2"/>
                </a:solidFill>
              </a:rPr>
              <a:t>Building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LEGO</a:t>
            </a:r>
            <a:r>
              <a:rPr lang="en-US" sz="2900" i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®</a:t>
            </a:r>
            <a:r>
              <a:rPr lang="en-US" sz="29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EV3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934200" y="4248150"/>
            <a:ext cx="2057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Sensor Input Ports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639763" y="1687513"/>
            <a:ext cx="21796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Motor Output Ports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083425" y="2665413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Navigation Buttons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6719888" y="1712913"/>
            <a:ext cx="188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LCD Display Screen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 flipV="1">
            <a:off x="4949825" y="4448175"/>
            <a:ext cx="2057400" cy="2159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5334000" y="4173538"/>
            <a:ext cx="1673225" cy="49053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5715000" y="4044950"/>
            <a:ext cx="1292225" cy="61912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H="1" flipV="1">
            <a:off x="6105525" y="3767138"/>
            <a:ext cx="901700" cy="89693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1706563" y="2209800"/>
            <a:ext cx="1301750" cy="23495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 flipH="1">
            <a:off x="4949825" y="3076575"/>
            <a:ext cx="2133600" cy="20002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1047750" y="4044950"/>
            <a:ext cx="1812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Memory  </a:t>
            </a:r>
            <a:br>
              <a:rPr lang="en-US" altLang="en-US" sz="2400"/>
            </a:br>
            <a:r>
              <a:rPr lang="en-US" altLang="en-US" sz="2400"/>
              <a:t>Expansion</a:t>
            </a:r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2395538" y="3886200"/>
            <a:ext cx="1223962" cy="52705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3854450" y="1295400"/>
            <a:ext cx="869950" cy="833438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3"/>
          <p:cNvSpPr>
            <a:spLocks noChangeShapeType="1"/>
          </p:cNvSpPr>
          <p:nvPr/>
        </p:nvSpPr>
        <p:spPr bwMode="auto">
          <a:xfrm flipH="1">
            <a:off x="4038600" y="2128838"/>
            <a:ext cx="2743200" cy="53657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2"/>
          <p:cNvSpPr>
            <a:spLocks noChangeArrowheads="1"/>
          </p:cNvSpPr>
          <p:nvPr/>
        </p:nvSpPr>
        <p:spPr bwMode="auto">
          <a:xfrm>
            <a:off x="4641850" y="933450"/>
            <a:ext cx="3829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USB Port for Connection to Computer</a:t>
            </a:r>
          </a:p>
        </p:txBody>
      </p:sp>
      <p:sp>
        <p:nvSpPr>
          <p:cNvPr id="8212" name="Line 14"/>
          <p:cNvSpPr>
            <a:spLocks noChangeShapeType="1"/>
          </p:cNvSpPr>
          <p:nvPr/>
        </p:nvSpPr>
        <p:spPr bwMode="auto">
          <a:xfrm>
            <a:off x="1524000" y="3236913"/>
            <a:ext cx="1752600" cy="34448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96963" y="3977481"/>
            <a:ext cx="1447800" cy="87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49363" y="3182143"/>
            <a:ext cx="1447800" cy="87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0863" y="4053681"/>
            <a:ext cx="1447800" cy="87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1" t="45238" r="70535" b="14285"/>
          <a:stretch>
            <a:fillRect/>
          </a:stretch>
        </p:blipFill>
        <p:spPr bwMode="auto">
          <a:xfrm>
            <a:off x="1905000" y="152400"/>
            <a:ext cx="4791868" cy="81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700859" y="1905000"/>
            <a:ext cx="609600" cy="457200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685800"/>
            <a:ext cx="1066800" cy="1143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43584" y="3919902"/>
            <a:ext cx="1318816" cy="880697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57734" y="3062653"/>
            <a:ext cx="1066800" cy="1143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25908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PANIC!!!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81000"/>
            <a:ext cx="324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program will be here after you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101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Building  LEGO® EV3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Lou4</dc:creator>
  <cp:lastModifiedBy>Lou4</cp:lastModifiedBy>
  <cp:revision>3</cp:revision>
  <dcterms:created xsi:type="dcterms:W3CDTF">2015-12-13T15:19:18Z</dcterms:created>
  <dcterms:modified xsi:type="dcterms:W3CDTF">2015-12-13T19:49:07Z</dcterms:modified>
</cp:coreProperties>
</file>