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/>
  </p:normalViewPr>
  <p:slideViewPr>
    <p:cSldViewPr>
      <p:cViewPr varScale="1">
        <p:scale>
          <a:sx n="117" d="100"/>
          <a:sy n="117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228A-3B6A-4466-9E83-8612D65451B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20B-4B2C-403D-A1DA-9C4E9DDA95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228A-3B6A-4466-9E83-8612D65451B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20B-4B2C-403D-A1DA-9C4E9DDA95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5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228A-3B6A-4466-9E83-8612D65451B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20B-4B2C-403D-A1DA-9C4E9DDA95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9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228A-3B6A-4466-9E83-8612D65451B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20B-4B2C-403D-A1DA-9C4E9DDA95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2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228A-3B6A-4466-9E83-8612D65451B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20B-4B2C-403D-A1DA-9C4E9DDA95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8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228A-3B6A-4466-9E83-8612D65451B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20B-4B2C-403D-A1DA-9C4E9DDA95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6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228A-3B6A-4466-9E83-8612D65451B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20B-4B2C-403D-A1DA-9C4E9DDA95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4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228A-3B6A-4466-9E83-8612D65451B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20B-4B2C-403D-A1DA-9C4E9DDA95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228A-3B6A-4466-9E83-8612D65451B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20B-4B2C-403D-A1DA-9C4E9DDA95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0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228A-3B6A-4466-9E83-8612D65451B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20B-4B2C-403D-A1DA-9C4E9DDA95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3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228A-3B6A-4466-9E83-8612D65451B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20B-4B2C-403D-A1DA-9C4E9DDA95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4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5228A-3B6A-4466-9E83-8612D65451B9}" type="datetimeFigureOut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7120B-4B2C-403D-A1DA-9C4E9DDA95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4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Block Busters Beginning Schedules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the Block Busters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Beginning Schedule: Core Values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590800"/>
            <a:ext cx="8335405" cy="251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762000" y="1295399"/>
            <a:ext cx="1981200" cy="1011195"/>
          </a:xfrm>
          <a:prstGeom prst="wedgeRoundRectCallout">
            <a:avLst>
              <a:gd name="adj1" fmla="val 4056"/>
              <a:gd name="adj2" fmla="val 1224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 decided to practice Core Value Activities every other meeting.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742670" y="1600200"/>
            <a:ext cx="1524000" cy="1215596"/>
          </a:xfrm>
          <a:prstGeom prst="wedgeRoundRectCallout">
            <a:avLst>
              <a:gd name="adj1" fmla="val -2214"/>
              <a:gd name="adj2" fmla="val 744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are the days we decided to work on our core values poster.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62000" y="1295398"/>
            <a:ext cx="1981200" cy="1011195"/>
          </a:xfrm>
          <a:prstGeom prst="wedgeRoundRectCallout">
            <a:avLst>
              <a:gd name="adj1" fmla="val 4056"/>
              <a:gd name="adj2" fmla="val 1224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 decided to practice Core Value Activities every other meeting.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787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Schedule: Project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24100"/>
            <a:ext cx="884668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762000" y="1954426"/>
            <a:ext cx="2057400" cy="1169773"/>
          </a:xfrm>
          <a:prstGeom prst="wedgeRoundRectCallout">
            <a:avLst>
              <a:gd name="adj1" fmla="val -4833"/>
              <a:gd name="adj2" fmla="val 826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decided to brainstorm about our project idea for a few days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429000" y="1676400"/>
            <a:ext cx="2971800" cy="1295400"/>
          </a:xfrm>
          <a:prstGeom prst="wedgeRoundRectCallout">
            <a:avLst>
              <a:gd name="adj1" fmla="val -24437"/>
              <a:gd name="adj2" fmla="val 923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the days we decided to research for the information we needed for our project.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705600" y="1954427"/>
            <a:ext cx="2057400" cy="1066800"/>
          </a:xfrm>
          <a:prstGeom prst="wedgeRoundRectCallout">
            <a:avLst>
              <a:gd name="adj1" fmla="val -49661"/>
              <a:gd name="adj2" fmla="val 108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is where we wrote our report.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562600" y="4953000"/>
            <a:ext cx="2286000" cy="1371600"/>
          </a:xfrm>
          <a:prstGeom prst="wedgeRoundRectCallout">
            <a:avLst>
              <a:gd name="adj1" fmla="val 5113"/>
              <a:gd name="adj2" fmla="val -1218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the days that we rehearsed our skit.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048000" y="4876800"/>
            <a:ext cx="1752600" cy="1447800"/>
          </a:xfrm>
          <a:prstGeom prst="wedgeRoundRectCallout">
            <a:avLst>
              <a:gd name="adj1" fmla="val 94992"/>
              <a:gd name="adj2" fmla="val -1029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day was devoted to sharing our project with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4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Schedule:  Robot</a:t>
            </a:r>
            <a:endParaRPr lang="en-US" i="1" dirty="0"/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834796" cy="266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838200" y="2590800"/>
            <a:ext cx="2057400" cy="1295400"/>
          </a:xfrm>
          <a:prstGeom prst="wedgeRoundRectCallout">
            <a:avLst>
              <a:gd name="adj1" fmla="val 903"/>
              <a:gd name="adj2" fmla="val 92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One of our  strategies was sorting the missions in the categories easy, medium and hard. </a:t>
            </a:r>
            <a:endParaRPr lang="en-US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276600" y="2514600"/>
            <a:ext cx="2514600" cy="1137851"/>
          </a:xfrm>
          <a:prstGeom prst="wedgeRoundRectCallout">
            <a:avLst>
              <a:gd name="adj1" fmla="val -75487"/>
              <a:gd name="adj2" fmla="val 1315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 had to pick the robot that would work the best. The robots were called fat man and skinny boy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276600" y="5410200"/>
            <a:ext cx="2209800" cy="1066800"/>
          </a:xfrm>
          <a:prstGeom prst="wedgeRoundRectCallout">
            <a:avLst>
              <a:gd name="adj1" fmla="val 35085"/>
              <a:gd name="adj2" fmla="val -116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were the days that we programmed our robot to do missions.</a:t>
            </a:r>
            <a:endParaRPr lang="en-US" sz="1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009503" y="5410200"/>
            <a:ext cx="2514600" cy="1066800"/>
          </a:xfrm>
          <a:prstGeom prst="wedgeRoundRectCallout">
            <a:avLst>
              <a:gd name="adj1" fmla="val 2427"/>
              <a:gd name="adj2" fmla="val -1120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 days are the days that we made the changes we needed to make to our robot.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07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185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Block Busters Beginning Schedules</vt:lpstr>
      <vt:lpstr>Beginning Schedule: Core Values</vt:lpstr>
      <vt:lpstr>Beginning Schedule: Project</vt:lpstr>
      <vt:lpstr>Beginning Schedule:  Robot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Lou4</dc:creator>
  <cp:lastModifiedBy>Lou4</cp:lastModifiedBy>
  <cp:revision>15</cp:revision>
  <cp:lastPrinted>2016-02-05T13:28:16Z</cp:lastPrinted>
  <dcterms:created xsi:type="dcterms:W3CDTF">2015-12-05T19:40:13Z</dcterms:created>
  <dcterms:modified xsi:type="dcterms:W3CDTF">2016-02-05T17:14:50Z</dcterms:modified>
</cp:coreProperties>
</file>