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7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8B44-9EE2-4D7B-B208-20678BDB924A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DB2E-2851-4135-B404-9100947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Compost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grab comp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0" y="1447800"/>
            <a:ext cx="894776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3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Truck Grab FAR Toy</a:t>
            </a:r>
            <a:endParaRPr lang="en-US" dirty="0"/>
          </a:p>
        </p:txBody>
      </p:sp>
      <p:pic>
        <p:nvPicPr>
          <p:cNvPr id="3074" name="Picture 2" descr="E:\truck_push_t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8161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267200"/>
            <a:ext cx="6019800" cy="1858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Career/Animals/Push Compost/Grab 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career-animal-compos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"/>
          <a:stretch/>
        </p:blipFill>
        <p:spPr bwMode="auto">
          <a:xfrm>
            <a:off x="202096" y="1603513"/>
            <a:ext cx="8799012" cy="47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Get Compost</vt:lpstr>
      <vt:lpstr>Push Truck Grab FAR Toy</vt:lpstr>
      <vt:lpstr>Career/Animals/Push Compost/Grab Bag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Lou4</dc:creator>
  <cp:lastModifiedBy>Lou4</cp:lastModifiedBy>
  <cp:revision>2</cp:revision>
  <cp:lastPrinted>2015-12-23T15:33:01Z</cp:lastPrinted>
  <dcterms:created xsi:type="dcterms:W3CDTF">2015-12-23T15:31:16Z</dcterms:created>
  <dcterms:modified xsi:type="dcterms:W3CDTF">2015-12-23T16:09:22Z</dcterms:modified>
</cp:coreProperties>
</file>