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606EDC-6E36-4393-B5A0-3274438C3F73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C8EFC62-1E53-4A23-B51B-6EB02D2573B6}">
      <dgm:prSet phldrT="[Text]"/>
      <dgm:spPr/>
      <dgm:t>
        <a:bodyPr/>
        <a:lstStyle/>
        <a:p>
          <a:r>
            <a:rPr lang="en-US" dirty="0"/>
            <a:t>Idea</a:t>
          </a:r>
        </a:p>
      </dgm:t>
    </dgm:pt>
    <dgm:pt modelId="{F0C88EA7-0903-4A32-890B-399A168B3571}" type="parTrans" cxnId="{97B13553-7A2A-45A2-A4F8-00FA016E31C0}">
      <dgm:prSet/>
      <dgm:spPr/>
      <dgm:t>
        <a:bodyPr/>
        <a:lstStyle/>
        <a:p>
          <a:endParaRPr lang="en-US"/>
        </a:p>
      </dgm:t>
    </dgm:pt>
    <dgm:pt modelId="{62641557-FE56-4E48-8162-C4AB0783D37C}" type="sibTrans" cxnId="{97B13553-7A2A-45A2-A4F8-00FA016E31C0}">
      <dgm:prSet/>
      <dgm:spPr/>
      <dgm:t>
        <a:bodyPr/>
        <a:lstStyle/>
        <a:p>
          <a:endParaRPr lang="en-US"/>
        </a:p>
      </dgm:t>
    </dgm:pt>
    <dgm:pt modelId="{42D38D25-6A2C-4104-8E38-45173DB03FAA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23511210-1E67-4A5E-919E-7E46933C2B21}" type="parTrans" cxnId="{5425C7CC-6903-408C-93CB-53E2728C343F}">
      <dgm:prSet/>
      <dgm:spPr/>
      <dgm:t>
        <a:bodyPr/>
        <a:lstStyle/>
        <a:p>
          <a:endParaRPr lang="en-US"/>
        </a:p>
      </dgm:t>
    </dgm:pt>
    <dgm:pt modelId="{D58F715E-5F39-4B14-BD17-1672F2E736B2}" type="sibTrans" cxnId="{5425C7CC-6903-408C-93CB-53E2728C343F}">
      <dgm:prSet/>
      <dgm:spPr/>
      <dgm:t>
        <a:bodyPr/>
        <a:lstStyle/>
        <a:p>
          <a:endParaRPr lang="en-US"/>
        </a:p>
      </dgm:t>
    </dgm:pt>
    <dgm:pt modelId="{C412D6E8-75F5-4EB9-9A51-3E1D1D65A403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E19CF471-7CF0-4B8F-8B56-1051CD23030C}" type="parTrans" cxnId="{AA2B6240-FAC3-45CC-9DD6-865573AE69B3}">
      <dgm:prSet/>
      <dgm:spPr/>
      <dgm:t>
        <a:bodyPr/>
        <a:lstStyle/>
        <a:p>
          <a:endParaRPr lang="en-US"/>
        </a:p>
      </dgm:t>
    </dgm:pt>
    <dgm:pt modelId="{6E9AD391-49ED-4F62-940A-14520070C28F}" type="sibTrans" cxnId="{AA2B6240-FAC3-45CC-9DD6-865573AE69B3}">
      <dgm:prSet/>
      <dgm:spPr/>
      <dgm:t>
        <a:bodyPr/>
        <a:lstStyle/>
        <a:p>
          <a:endParaRPr lang="en-US"/>
        </a:p>
      </dgm:t>
    </dgm:pt>
    <dgm:pt modelId="{23FB9508-9312-4201-B1CE-FACA5C7B3058}">
      <dgm:prSet phldrT="[Text]"/>
      <dgm:spPr/>
      <dgm:t>
        <a:bodyPr/>
        <a:lstStyle/>
        <a:p>
          <a:r>
            <a:rPr lang="en-US" dirty="0"/>
            <a:t>Documentation</a:t>
          </a:r>
        </a:p>
      </dgm:t>
    </dgm:pt>
    <dgm:pt modelId="{9B30BAAD-1298-43D0-AB3F-4A9077C7FC59}" type="parTrans" cxnId="{4DA291F8-0C60-4DB3-BDF3-4C94BE01E3CD}">
      <dgm:prSet/>
      <dgm:spPr/>
      <dgm:t>
        <a:bodyPr/>
        <a:lstStyle/>
        <a:p>
          <a:endParaRPr lang="en-US"/>
        </a:p>
      </dgm:t>
    </dgm:pt>
    <dgm:pt modelId="{DCBE9C9D-0C09-420F-8F9D-3366151C0A9B}" type="sibTrans" cxnId="{4DA291F8-0C60-4DB3-BDF3-4C94BE01E3CD}">
      <dgm:prSet/>
      <dgm:spPr/>
      <dgm:t>
        <a:bodyPr/>
        <a:lstStyle/>
        <a:p>
          <a:endParaRPr lang="en-US"/>
        </a:p>
      </dgm:t>
    </dgm:pt>
    <dgm:pt modelId="{AECEE935-27A9-4F8C-85F1-0E682CC846DA}" type="pres">
      <dgm:prSet presAssocID="{A9606EDC-6E36-4393-B5A0-3274438C3F73}" presName="Name0" presStyleCnt="0">
        <dgm:presLayoutVars>
          <dgm:dir/>
          <dgm:resizeHandles val="exact"/>
        </dgm:presLayoutVars>
      </dgm:prSet>
      <dgm:spPr/>
    </dgm:pt>
    <dgm:pt modelId="{E77668EB-A7F2-490D-B18F-F88B0E25EFE7}" type="pres">
      <dgm:prSet presAssocID="{9C8EFC62-1E53-4A23-B51B-6EB02D2573B6}" presName="node" presStyleLbl="node1" presStyleIdx="0" presStyleCnt="4">
        <dgm:presLayoutVars>
          <dgm:bulletEnabled val="1"/>
        </dgm:presLayoutVars>
      </dgm:prSet>
      <dgm:spPr/>
    </dgm:pt>
    <dgm:pt modelId="{867879A3-B156-4A4A-BFE6-6674EB5A28D2}" type="pres">
      <dgm:prSet presAssocID="{62641557-FE56-4E48-8162-C4AB0783D37C}" presName="sibTrans" presStyleLbl="sibTrans2D1" presStyleIdx="0" presStyleCnt="3"/>
      <dgm:spPr/>
    </dgm:pt>
    <dgm:pt modelId="{21910099-0D7D-452F-BD67-17A453D701B0}" type="pres">
      <dgm:prSet presAssocID="{62641557-FE56-4E48-8162-C4AB0783D37C}" presName="connectorText" presStyleLbl="sibTrans2D1" presStyleIdx="0" presStyleCnt="3"/>
      <dgm:spPr/>
    </dgm:pt>
    <dgm:pt modelId="{3D0DCC66-2BA0-4CBB-AB17-75B5FA4AAD12}" type="pres">
      <dgm:prSet presAssocID="{42D38D25-6A2C-4104-8E38-45173DB03FAA}" presName="node" presStyleLbl="node1" presStyleIdx="1" presStyleCnt="4">
        <dgm:presLayoutVars>
          <dgm:bulletEnabled val="1"/>
        </dgm:presLayoutVars>
      </dgm:prSet>
      <dgm:spPr/>
    </dgm:pt>
    <dgm:pt modelId="{0AFCA4B5-89F9-4203-B0FC-D3FD7530280A}" type="pres">
      <dgm:prSet presAssocID="{D58F715E-5F39-4B14-BD17-1672F2E736B2}" presName="sibTrans" presStyleLbl="sibTrans2D1" presStyleIdx="1" presStyleCnt="3"/>
      <dgm:spPr/>
    </dgm:pt>
    <dgm:pt modelId="{AABB0030-B1AC-46D0-B673-DE5C8AEF4A57}" type="pres">
      <dgm:prSet presAssocID="{D58F715E-5F39-4B14-BD17-1672F2E736B2}" presName="connectorText" presStyleLbl="sibTrans2D1" presStyleIdx="1" presStyleCnt="3"/>
      <dgm:spPr/>
    </dgm:pt>
    <dgm:pt modelId="{0D140517-535F-40FA-AD98-CADE88D12B89}" type="pres">
      <dgm:prSet presAssocID="{C412D6E8-75F5-4EB9-9A51-3E1D1D65A403}" presName="node" presStyleLbl="node1" presStyleIdx="2" presStyleCnt="4">
        <dgm:presLayoutVars>
          <dgm:bulletEnabled val="1"/>
        </dgm:presLayoutVars>
      </dgm:prSet>
      <dgm:spPr/>
    </dgm:pt>
    <dgm:pt modelId="{44E23D08-49EB-410C-AFAB-8E60F1211E15}" type="pres">
      <dgm:prSet presAssocID="{6E9AD391-49ED-4F62-940A-14520070C28F}" presName="sibTrans" presStyleLbl="sibTrans2D1" presStyleIdx="2" presStyleCnt="3"/>
      <dgm:spPr/>
    </dgm:pt>
    <dgm:pt modelId="{4821EC72-7871-48AC-B765-FF0002F32DB5}" type="pres">
      <dgm:prSet presAssocID="{6E9AD391-49ED-4F62-940A-14520070C28F}" presName="connectorText" presStyleLbl="sibTrans2D1" presStyleIdx="2" presStyleCnt="3"/>
      <dgm:spPr/>
    </dgm:pt>
    <dgm:pt modelId="{DBFC7A72-75CD-4574-BAFB-6B7C79F435DB}" type="pres">
      <dgm:prSet presAssocID="{23FB9508-9312-4201-B1CE-FACA5C7B3058}" presName="node" presStyleLbl="node1" presStyleIdx="3" presStyleCnt="4">
        <dgm:presLayoutVars>
          <dgm:bulletEnabled val="1"/>
        </dgm:presLayoutVars>
      </dgm:prSet>
      <dgm:spPr/>
    </dgm:pt>
  </dgm:ptLst>
  <dgm:cxnLst>
    <dgm:cxn modelId="{CFB52B09-F25D-45A3-B48B-72FFF35DEE0E}" type="presOf" srcId="{A9606EDC-6E36-4393-B5A0-3274438C3F73}" destId="{AECEE935-27A9-4F8C-85F1-0E682CC846DA}" srcOrd="0" destOrd="0" presId="urn:microsoft.com/office/officeart/2005/8/layout/process1"/>
    <dgm:cxn modelId="{36F8EA0C-CAEA-4BF4-B358-8A6EC48382DB}" type="presOf" srcId="{D58F715E-5F39-4B14-BD17-1672F2E736B2}" destId="{0AFCA4B5-89F9-4203-B0FC-D3FD7530280A}" srcOrd="0" destOrd="0" presId="urn:microsoft.com/office/officeart/2005/8/layout/process1"/>
    <dgm:cxn modelId="{B0A38622-4730-4164-9508-5A66F95B3017}" type="presOf" srcId="{23FB9508-9312-4201-B1CE-FACA5C7B3058}" destId="{DBFC7A72-75CD-4574-BAFB-6B7C79F435DB}" srcOrd="0" destOrd="0" presId="urn:microsoft.com/office/officeart/2005/8/layout/process1"/>
    <dgm:cxn modelId="{D8AC6D3D-649E-4503-8C95-7CA563B5CF4C}" type="presOf" srcId="{9C8EFC62-1E53-4A23-B51B-6EB02D2573B6}" destId="{E77668EB-A7F2-490D-B18F-F88B0E25EFE7}" srcOrd="0" destOrd="0" presId="urn:microsoft.com/office/officeart/2005/8/layout/process1"/>
    <dgm:cxn modelId="{AA2B6240-FAC3-45CC-9DD6-865573AE69B3}" srcId="{A9606EDC-6E36-4393-B5A0-3274438C3F73}" destId="{C412D6E8-75F5-4EB9-9A51-3E1D1D65A403}" srcOrd="2" destOrd="0" parTransId="{E19CF471-7CF0-4B8F-8B56-1051CD23030C}" sibTransId="{6E9AD391-49ED-4F62-940A-14520070C28F}"/>
    <dgm:cxn modelId="{57C3B461-1153-4A4F-8B32-1CD4AEA0EF9B}" type="presOf" srcId="{62641557-FE56-4E48-8162-C4AB0783D37C}" destId="{21910099-0D7D-452F-BD67-17A453D701B0}" srcOrd="1" destOrd="0" presId="urn:microsoft.com/office/officeart/2005/8/layout/process1"/>
    <dgm:cxn modelId="{97B13553-7A2A-45A2-A4F8-00FA016E31C0}" srcId="{A9606EDC-6E36-4393-B5A0-3274438C3F73}" destId="{9C8EFC62-1E53-4A23-B51B-6EB02D2573B6}" srcOrd="0" destOrd="0" parTransId="{F0C88EA7-0903-4A32-890B-399A168B3571}" sibTransId="{62641557-FE56-4E48-8162-C4AB0783D37C}"/>
    <dgm:cxn modelId="{7AB3F18E-285F-40B4-9E2A-F56DC581D8FF}" type="presOf" srcId="{42D38D25-6A2C-4104-8E38-45173DB03FAA}" destId="{3D0DCC66-2BA0-4CBB-AB17-75B5FA4AAD12}" srcOrd="0" destOrd="0" presId="urn:microsoft.com/office/officeart/2005/8/layout/process1"/>
    <dgm:cxn modelId="{EB7B95C8-598B-4C56-874C-AEFE13BB6845}" type="presOf" srcId="{6E9AD391-49ED-4F62-940A-14520070C28F}" destId="{44E23D08-49EB-410C-AFAB-8E60F1211E15}" srcOrd="0" destOrd="0" presId="urn:microsoft.com/office/officeart/2005/8/layout/process1"/>
    <dgm:cxn modelId="{5E5D0ECA-C152-480E-808E-023A3478E10A}" type="presOf" srcId="{62641557-FE56-4E48-8162-C4AB0783D37C}" destId="{867879A3-B156-4A4A-BFE6-6674EB5A28D2}" srcOrd="0" destOrd="0" presId="urn:microsoft.com/office/officeart/2005/8/layout/process1"/>
    <dgm:cxn modelId="{5425C7CC-6903-408C-93CB-53E2728C343F}" srcId="{A9606EDC-6E36-4393-B5A0-3274438C3F73}" destId="{42D38D25-6A2C-4104-8E38-45173DB03FAA}" srcOrd="1" destOrd="0" parTransId="{23511210-1E67-4A5E-919E-7E46933C2B21}" sibTransId="{D58F715E-5F39-4B14-BD17-1672F2E736B2}"/>
    <dgm:cxn modelId="{31342BDA-5D15-4043-83DA-44C0263FE5B1}" type="presOf" srcId="{D58F715E-5F39-4B14-BD17-1672F2E736B2}" destId="{AABB0030-B1AC-46D0-B673-DE5C8AEF4A57}" srcOrd="1" destOrd="0" presId="urn:microsoft.com/office/officeart/2005/8/layout/process1"/>
    <dgm:cxn modelId="{A60F7CDA-9AF2-4FBA-A948-6A9A484EB96F}" type="presOf" srcId="{6E9AD391-49ED-4F62-940A-14520070C28F}" destId="{4821EC72-7871-48AC-B765-FF0002F32DB5}" srcOrd="1" destOrd="0" presId="urn:microsoft.com/office/officeart/2005/8/layout/process1"/>
    <dgm:cxn modelId="{4DA291F8-0C60-4DB3-BDF3-4C94BE01E3CD}" srcId="{A9606EDC-6E36-4393-B5A0-3274438C3F73}" destId="{23FB9508-9312-4201-B1CE-FACA5C7B3058}" srcOrd="3" destOrd="0" parTransId="{9B30BAAD-1298-43D0-AB3F-4A9077C7FC59}" sibTransId="{DCBE9C9D-0C09-420F-8F9D-3366151C0A9B}"/>
    <dgm:cxn modelId="{A81BDDFE-18D0-4344-B684-69C56D369DA2}" type="presOf" srcId="{C412D6E8-75F5-4EB9-9A51-3E1D1D65A403}" destId="{0D140517-535F-40FA-AD98-CADE88D12B89}" srcOrd="0" destOrd="0" presId="urn:microsoft.com/office/officeart/2005/8/layout/process1"/>
    <dgm:cxn modelId="{13471C5C-4159-4CD3-80DF-477754C20436}" type="presParOf" srcId="{AECEE935-27A9-4F8C-85F1-0E682CC846DA}" destId="{E77668EB-A7F2-490D-B18F-F88B0E25EFE7}" srcOrd="0" destOrd="0" presId="urn:microsoft.com/office/officeart/2005/8/layout/process1"/>
    <dgm:cxn modelId="{B4FA02BD-1AAE-4B36-A0D8-74EA99DFF6E2}" type="presParOf" srcId="{AECEE935-27A9-4F8C-85F1-0E682CC846DA}" destId="{867879A3-B156-4A4A-BFE6-6674EB5A28D2}" srcOrd="1" destOrd="0" presId="urn:microsoft.com/office/officeart/2005/8/layout/process1"/>
    <dgm:cxn modelId="{15A08E6B-49D8-4618-BA6B-F5316265701F}" type="presParOf" srcId="{867879A3-B156-4A4A-BFE6-6674EB5A28D2}" destId="{21910099-0D7D-452F-BD67-17A453D701B0}" srcOrd="0" destOrd="0" presId="urn:microsoft.com/office/officeart/2005/8/layout/process1"/>
    <dgm:cxn modelId="{160E12A8-DBCD-4F4C-B6F8-5A7B5E43122B}" type="presParOf" srcId="{AECEE935-27A9-4F8C-85F1-0E682CC846DA}" destId="{3D0DCC66-2BA0-4CBB-AB17-75B5FA4AAD12}" srcOrd="2" destOrd="0" presId="urn:microsoft.com/office/officeart/2005/8/layout/process1"/>
    <dgm:cxn modelId="{B6A6FDB3-C86E-4DE6-9D06-6D8C8AB3A35F}" type="presParOf" srcId="{AECEE935-27A9-4F8C-85F1-0E682CC846DA}" destId="{0AFCA4B5-89F9-4203-B0FC-D3FD7530280A}" srcOrd="3" destOrd="0" presId="urn:microsoft.com/office/officeart/2005/8/layout/process1"/>
    <dgm:cxn modelId="{EB9EA4F5-4FF8-48F5-9C2C-0B6A53296A2D}" type="presParOf" srcId="{0AFCA4B5-89F9-4203-B0FC-D3FD7530280A}" destId="{AABB0030-B1AC-46D0-B673-DE5C8AEF4A57}" srcOrd="0" destOrd="0" presId="urn:microsoft.com/office/officeart/2005/8/layout/process1"/>
    <dgm:cxn modelId="{E640A399-85E9-48AA-B58C-2E7EAC64B5AB}" type="presParOf" srcId="{AECEE935-27A9-4F8C-85F1-0E682CC846DA}" destId="{0D140517-535F-40FA-AD98-CADE88D12B89}" srcOrd="4" destOrd="0" presId="urn:microsoft.com/office/officeart/2005/8/layout/process1"/>
    <dgm:cxn modelId="{072CD2B5-D2FD-41D0-BEE7-7F3D5A76DAF3}" type="presParOf" srcId="{AECEE935-27A9-4F8C-85F1-0E682CC846DA}" destId="{44E23D08-49EB-410C-AFAB-8E60F1211E15}" srcOrd="5" destOrd="0" presId="urn:microsoft.com/office/officeart/2005/8/layout/process1"/>
    <dgm:cxn modelId="{63243DD3-2FED-4D9B-B3B3-FA29E63DAEC3}" type="presParOf" srcId="{44E23D08-49EB-410C-AFAB-8E60F1211E15}" destId="{4821EC72-7871-48AC-B765-FF0002F32DB5}" srcOrd="0" destOrd="0" presId="urn:microsoft.com/office/officeart/2005/8/layout/process1"/>
    <dgm:cxn modelId="{4B49A0B6-D0D6-4906-BA80-61B3C94D263B}" type="presParOf" srcId="{AECEE935-27A9-4F8C-85F1-0E682CC846DA}" destId="{DBFC7A72-75CD-4574-BAFB-6B7C79F435D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668EB-A7F2-490D-B18F-F88B0E25EFE7}">
      <dsp:nvSpPr>
        <dsp:cNvPr id="0" name=""/>
        <dsp:cNvSpPr/>
      </dsp:nvSpPr>
      <dsp:spPr>
        <a:xfrm>
          <a:off x="4712" y="1557545"/>
          <a:ext cx="2060411" cy="12362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Idea</a:t>
          </a:r>
        </a:p>
      </dsp:txBody>
      <dsp:txXfrm>
        <a:off x="40920" y="1593753"/>
        <a:ext cx="1987995" cy="1163830"/>
      </dsp:txXfrm>
    </dsp:sp>
    <dsp:sp modelId="{867879A3-B156-4A4A-BFE6-6674EB5A28D2}">
      <dsp:nvSpPr>
        <dsp:cNvPr id="0" name=""/>
        <dsp:cNvSpPr/>
      </dsp:nvSpPr>
      <dsp:spPr>
        <a:xfrm>
          <a:off x="2271164" y="1920178"/>
          <a:ext cx="436807" cy="510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271164" y="2022374"/>
        <a:ext cx="305765" cy="306589"/>
      </dsp:txXfrm>
    </dsp:sp>
    <dsp:sp modelId="{3D0DCC66-2BA0-4CBB-AB17-75B5FA4AAD12}">
      <dsp:nvSpPr>
        <dsp:cNvPr id="0" name=""/>
        <dsp:cNvSpPr/>
      </dsp:nvSpPr>
      <dsp:spPr>
        <a:xfrm>
          <a:off x="2889288" y="1557545"/>
          <a:ext cx="2060411" cy="1236246"/>
        </a:xfrm>
        <a:prstGeom prst="roundRect">
          <a:avLst>
            <a:gd name="adj" fmla="val 10000"/>
          </a:avLst>
        </a:prstGeom>
        <a:solidFill>
          <a:schemeClr val="accent2">
            <a:hueOff val="-477314"/>
            <a:satOff val="-5810"/>
            <a:lumOff val="-16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Design</a:t>
          </a:r>
        </a:p>
      </dsp:txBody>
      <dsp:txXfrm>
        <a:off x="2925496" y="1593753"/>
        <a:ext cx="1987995" cy="1163830"/>
      </dsp:txXfrm>
    </dsp:sp>
    <dsp:sp modelId="{0AFCA4B5-89F9-4203-B0FC-D3FD7530280A}">
      <dsp:nvSpPr>
        <dsp:cNvPr id="0" name=""/>
        <dsp:cNvSpPr/>
      </dsp:nvSpPr>
      <dsp:spPr>
        <a:xfrm>
          <a:off x="5155740" y="1920178"/>
          <a:ext cx="436807" cy="510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15970"/>
            <a:satOff val="-8715"/>
            <a:lumOff val="-24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155740" y="2022374"/>
        <a:ext cx="305765" cy="306589"/>
      </dsp:txXfrm>
    </dsp:sp>
    <dsp:sp modelId="{0D140517-535F-40FA-AD98-CADE88D12B89}">
      <dsp:nvSpPr>
        <dsp:cNvPr id="0" name=""/>
        <dsp:cNvSpPr/>
      </dsp:nvSpPr>
      <dsp:spPr>
        <a:xfrm>
          <a:off x="5773863" y="1557545"/>
          <a:ext cx="2060411" cy="1236246"/>
        </a:xfrm>
        <a:prstGeom prst="roundRect">
          <a:avLst>
            <a:gd name="adj" fmla="val 10000"/>
          </a:avLst>
        </a:prstGeom>
        <a:solidFill>
          <a:schemeClr val="accent2">
            <a:hueOff val="-954627"/>
            <a:satOff val="-11619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Code</a:t>
          </a:r>
        </a:p>
      </dsp:txBody>
      <dsp:txXfrm>
        <a:off x="5810071" y="1593753"/>
        <a:ext cx="1987995" cy="1163830"/>
      </dsp:txXfrm>
    </dsp:sp>
    <dsp:sp modelId="{44E23D08-49EB-410C-AFAB-8E60F1211E15}">
      <dsp:nvSpPr>
        <dsp:cNvPr id="0" name=""/>
        <dsp:cNvSpPr/>
      </dsp:nvSpPr>
      <dsp:spPr>
        <a:xfrm>
          <a:off x="8040315" y="1920178"/>
          <a:ext cx="436807" cy="510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31941"/>
            <a:satOff val="-17429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040315" y="2022374"/>
        <a:ext cx="305765" cy="306589"/>
      </dsp:txXfrm>
    </dsp:sp>
    <dsp:sp modelId="{DBFC7A72-75CD-4574-BAFB-6B7C79F435DB}">
      <dsp:nvSpPr>
        <dsp:cNvPr id="0" name=""/>
        <dsp:cNvSpPr/>
      </dsp:nvSpPr>
      <dsp:spPr>
        <a:xfrm>
          <a:off x="8658439" y="1557545"/>
          <a:ext cx="2060411" cy="1236246"/>
        </a:xfrm>
        <a:prstGeom prst="roundRect">
          <a:avLst>
            <a:gd name="adj" fmla="val 10000"/>
          </a:avLst>
        </a:prstGeom>
        <a:solidFill>
          <a:schemeClr val="accent2">
            <a:hueOff val="-1431941"/>
            <a:satOff val="-17429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Documentation</a:t>
          </a:r>
        </a:p>
      </dsp:txBody>
      <dsp:txXfrm>
        <a:off x="8694647" y="1593753"/>
        <a:ext cx="1987995" cy="1163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8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5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3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8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1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3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3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1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69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 descr="A colorful circles and lines&#10;&#10;Description automatically generated with medium confidence">
            <a:extLst>
              <a:ext uri="{FF2B5EF4-FFF2-40B4-BE49-F238E27FC236}">
                <a16:creationId xmlns:a16="http://schemas.microsoft.com/office/drawing/2014/main" id="{47BB8F1E-E5C1-6255-1432-3A8CDDCE20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13006" r="-1" b="332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61D08A-DE60-3AC5-37EA-CEC86C2F0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949" y="3522133"/>
            <a:ext cx="7974719" cy="228838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Library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3B14D-13EA-CE65-89E5-DF000EBBC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949" y="725465"/>
            <a:ext cx="7974719" cy="279666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By Martin </a:t>
            </a:r>
            <a:r>
              <a:rPr lang="en-US" dirty="0" err="1">
                <a:solidFill>
                  <a:schemeClr val="tx2"/>
                </a:solidFill>
              </a:rPr>
              <a:t>Velkov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87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78F73-9880-405C-9E21-2CC82BD04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1" y="1559140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E94245-3BFD-4427-3ED5-F2549956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2025"/>
            <a:ext cx="4952999" cy="2247616"/>
          </a:xfrm>
        </p:spPr>
        <p:txBody>
          <a:bodyPr>
            <a:normAutofit/>
          </a:bodyPr>
          <a:lstStyle/>
          <a:p>
            <a:r>
              <a:rPr lang="en-US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8E1F-DE21-12B6-AD95-7F865D48E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1390"/>
            <a:ext cx="4952999" cy="3009494"/>
          </a:xfrm>
        </p:spPr>
        <p:txBody>
          <a:bodyPr>
            <a:normAutofit/>
          </a:bodyPr>
          <a:lstStyle/>
          <a:p>
            <a:r>
              <a:rPr lang="en-US" sz="1800" dirty="0"/>
              <a:t>My idea was to create a program that simplifies managing library operations. It tracks books, borrowed and returned items. This program makes library management more efficient and user-friendly.</a:t>
            </a:r>
          </a:p>
        </p:txBody>
      </p:sp>
      <p:pic>
        <p:nvPicPr>
          <p:cNvPr id="5" name="Picture 4" descr="Books stacked on a table">
            <a:extLst>
              <a:ext uri="{FF2B5EF4-FFF2-40B4-BE49-F238E27FC236}">
                <a16:creationId xmlns:a16="http://schemas.microsoft.com/office/drawing/2014/main" id="{954FDF09-1CC1-E27C-50E4-7F115CE39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76" r="19189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87538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5A77-FD3F-5FF2-5D70-3A91A255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STAGES OF DEVELOPMENT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6885AE-9FDD-A689-6437-368E2D188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080158"/>
              </p:ext>
            </p:extLst>
          </p:nvPr>
        </p:nvGraphicFramePr>
        <p:xfrm>
          <a:off x="457200" y="1825625"/>
          <a:ext cx="1072356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108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2B1D20-D329-4285-AED2-DABDCE902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016B79-9C59-4CEA-A85C-3E4C8877B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5E0E35-FCBA-3DA9-3F13-24DF0EA6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0772"/>
            <a:ext cx="3733078" cy="5531079"/>
          </a:xfrm>
        </p:spPr>
        <p:txBody>
          <a:bodyPr>
            <a:normAutofit/>
          </a:bodyPr>
          <a:lstStyle/>
          <a:p>
            <a:r>
              <a:rPr lang="en" sz="3400"/>
              <a:t>USED TECHNOLOGIES</a:t>
            </a:r>
            <a:endParaRPr lang="en-US" sz="3400"/>
          </a:p>
        </p:txBody>
      </p:sp>
      <p:sp>
        <p:nvSpPr>
          <p:cNvPr id="61" name="Flowchart: Document 8">
            <a:extLst>
              <a:ext uri="{FF2B5EF4-FFF2-40B4-BE49-F238E27FC236}">
                <a16:creationId xmlns:a16="http://schemas.microsoft.com/office/drawing/2014/main" id="{6B91DA8E-00B5-4214-AFE5-535E4705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85106" y="-465509"/>
            <a:ext cx="6858001" cy="778901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2" descr="Microsoft Excel - Wikipedia">
            <a:extLst>
              <a:ext uri="{FF2B5EF4-FFF2-40B4-BE49-F238E27FC236}">
                <a16:creationId xmlns:a16="http://schemas.microsoft.com/office/drawing/2014/main" id="{FF23CF91-1A83-4D08-1BE0-3FAEBECD9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661" y="1868530"/>
            <a:ext cx="545978" cy="50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ово поле 9">
            <a:extLst>
              <a:ext uri="{FF2B5EF4-FFF2-40B4-BE49-F238E27FC236}">
                <a16:creationId xmlns:a16="http://schemas.microsoft.com/office/drawing/2014/main" id="{107B18FF-466F-7882-6C5D-9BBAF12E2DDD}"/>
              </a:ext>
            </a:extLst>
          </p:cNvPr>
          <p:cNvSpPr txBox="1"/>
          <p:nvPr/>
        </p:nvSpPr>
        <p:spPr>
          <a:xfrm>
            <a:off x="5091053" y="2615623"/>
            <a:ext cx="893193" cy="413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60704">
              <a:spcAft>
                <a:spcPts val="600"/>
              </a:spcAft>
            </a:pPr>
            <a:r>
              <a:rPr lang="en-US" sz="2088" b="1" kern="1200" dirty="0">
                <a:solidFill>
                  <a:schemeClr val="tx1"/>
                </a:solidFill>
                <a:latin typeface="Aptos Narrow" panose="020B0004020202020204" pitchFamily="34" charset="0"/>
                <a:ea typeface="+mn-ea"/>
                <a:cs typeface="+mn-cs"/>
              </a:rPr>
              <a:t>EXCEL</a:t>
            </a:r>
            <a:endParaRPr lang="en-US" b="1" dirty="0">
              <a:latin typeface="Aptos Narrow" panose="020B0004020202020204" pitchFamily="34" charset="0"/>
            </a:endParaRPr>
          </a:p>
        </p:txBody>
      </p:sp>
      <p:pic>
        <p:nvPicPr>
          <p:cNvPr id="6" name="Picture 2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099040F3-E731-B017-D83C-A42C2DDDF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922" y="1796481"/>
            <a:ext cx="622278" cy="57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ue logo with white text&#10;&#10;Description automatically generated">
            <a:extLst>
              <a:ext uri="{FF2B5EF4-FFF2-40B4-BE49-F238E27FC236}">
                <a16:creationId xmlns:a16="http://schemas.microsoft.com/office/drawing/2014/main" id="{B80AA659-9873-634F-55EE-ECBCEE40D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211" y="1738640"/>
            <a:ext cx="759121" cy="75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A black and white cat logo&#10;&#10;Description automatically generated">
            <a:extLst>
              <a:ext uri="{FF2B5EF4-FFF2-40B4-BE49-F238E27FC236}">
                <a16:creationId xmlns:a16="http://schemas.microsoft.com/office/drawing/2014/main" id="{2C47D9DC-7AA5-FCC7-7301-B2EB685B1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404" y="3470936"/>
            <a:ext cx="771411" cy="77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731C6F81-7592-478D-6C81-C80F4F2B8B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2066" y="1838879"/>
            <a:ext cx="558641" cy="558641"/>
          </a:xfrm>
          <a:prstGeom prst="rect">
            <a:avLst/>
          </a:prstGeom>
        </p:spPr>
      </p:pic>
      <p:pic>
        <p:nvPicPr>
          <p:cNvPr id="10" name="Picture 12" descr="C++ - Wikipedia">
            <a:extLst>
              <a:ext uri="{FF2B5EF4-FFF2-40B4-BE49-F238E27FC236}">
                <a16:creationId xmlns:a16="http://schemas.microsoft.com/office/drawing/2014/main" id="{18718220-8E9F-E20B-87E8-8676809AE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890" y="3567748"/>
            <a:ext cx="558641" cy="62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raylib - Wikipedia">
            <a:extLst>
              <a:ext uri="{FF2B5EF4-FFF2-40B4-BE49-F238E27FC236}">
                <a16:creationId xmlns:a16="http://schemas.microsoft.com/office/drawing/2014/main" id="{6783D7E3-DCC6-D9C9-3F20-A8B6B4361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206" y="3609016"/>
            <a:ext cx="558642" cy="55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284EE338-7BF2-B6BB-DD41-BE85CE4983CD}"/>
              </a:ext>
            </a:extLst>
          </p:cNvPr>
          <p:cNvSpPr txBox="1"/>
          <p:nvPr/>
        </p:nvSpPr>
        <p:spPr>
          <a:xfrm>
            <a:off x="6275388" y="2611001"/>
            <a:ext cx="1755930" cy="413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60704">
              <a:spcAft>
                <a:spcPts val="600"/>
              </a:spcAft>
            </a:pPr>
            <a:r>
              <a:rPr lang="en-US" sz="2088" b="1" kern="1200" dirty="0">
                <a:solidFill>
                  <a:schemeClr val="tx1"/>
                </a:solidFill>
                <a:latin typeface="Aptos Narrow" panose="020B0004020202020204" pitchFamily="34" charset="0"/>
                <a:ea typeface="+mn-ea"/>
                <a:cs typeface="+mn-cs"/>
              </a:rPr>
              <a:t>POWER POINT</a:t>
            </a:r>
            <a:endParaRPr lang="en-US" b="1" dirty="0">
              <a:latin typeface="Aptos Narrow" panose="020B0004020202020204" pitchFamily="34" charset="0"/>
            </a:endParaRPr>
          </a:p>
        </p:txBody>
      </p:sp>
      <p:sp>
        <p:nvSpPr>
          <p:cNvPr id="13" name="Текстово поле 11">
            <a:extLst>
              <a:ext uri="{FF2B5EF4-FFF2-40B4-BE49-F238E27FC236}">
                <a16:creationId xmlns:a16="http://schemas.microsoft.com/office/drawing/2014/main" id="{AC6E6C43-F4C0-D6D9-1C46-D8F60B0A5B34}"/>
              </a:ext>
            </a:extLst>
          </p:cNvPr>
          <p:cNvSpPr txBox="1"/>
          <p:nvPr/>
        </p:nvSpPr>
        <p:spPr>
          <a:xfrm>
            <a:off x="8165335" y="2623122"/>
            <a:ext cx="905504" cy="413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60704">
              <a:spcAft>
                <a:spcPts val="600"/>
              </a:spcAft>
            </a:pPr>
            <a:r>
              <a:rPr lang="en-US" sz="2088" b="1" kern="1200" dirty="0">
                <a:solidFill>
                  <a:schemeClr val="tx1"/>
                </a:solidFill>
                <a:latin typeface="Aptos Narrow" panose="020B0004020202020204" pitchFamily="34" charset="0"/>
                <a:ea typeface="+mn-ea"/>
                <a:cs typeface="+mn-cs"/>
              </a:rPr>
              <a:t>WORD</a:t>
            </a:r>
            <a:endParaRPr lang="en-US" b="1" dirty="0">
              <a:latin typeface="Aptos Narrow" panose="020B0004020202020204" pitchFamily="34" charset="0"/>
            </a:endParaRPr>
          </a:p>
        </p:txBody>
      </p:sp>
      <p:sp>
        <p:nvSpPr>
          <p:cNvPr id="14" name="Текстово поле 12">
            <a:extLst>
              <a:ext uri="{FF2B5EF4-FFF2-40B4-BE49-F238E27FC236}">
                <a16:creationId xmlns:a16="http://schemas.microsoft.com/office/drawing/2014/main" id="{FD79618F-DBBF-78CB-E6EF-A7D012B9ED2A}"/>
              </a:ext>
            </a:extLst>
          </p:cNvPr>
          <p:cNvSpPr txBox="1"/>
          <p:nvPr/>
        </p:nvSpPr>
        <p:spPr>
          <a:xfrm>
            <a:off x="9391044" y="2615623"/>
            <a:ext cx="1873205" cy="413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60704">
              <a:spcAft>
                <a:spcPts val="600"/>
              </a:spcAft>
            </a:pPr>
            <a:r>
              <a:rPr lang="en-US" sz="2088" b="1" kern="1200" dirty="0">
                <a:solidFill>
                  <a:schemeClr val="tx1"/>
                </a:solidFill>
                <a:latin typeface="Aptos Narrow" panose="020B0004020202020204" pitchFamily="34" charset="0"/>
                <a:ea typeface="+mn-ea"/>
                <a:cs typeface="+mn-cs"/>
              </a:rPr>
              <a:t>VISUAL STUDIO</a:t>
            </a:r>
            <a:endParaRPr lang="en-US" b="1" dirty="0">
              <a:latin typeface="Aptos Narrow" panose="020B0004020202020204" pitchFamily="34" charset="0"/>
            </a:endParaRPr>
          </a:p>
        </p:txBody>
      </p:sp>
      <p:sp>
        <p:nvSpPr>
          <p:cNvPr id="15" name="Текстово поле 13">
            <a:extLst>
              <a:ext uri="{FF2B5EF4-FFF2-40B4-BE49-F238E27FC236}">
                <a16:creationId xmlns:a16="http://schemas.microsoft.com/office/drawing/2014/main" id="{0A0CA4DE-0297-ADF3-630A-A106CBB7416B}"/>
              </a:ext>
            </a:extLst>
          </p:cNvPr>
          <p:cNvSpPr txBox="1"/>
          <p:nvPr/>
        </p:nvSpPr>
        <p:spPr>
          <a:xfrm>
            <a:off x="7927480" y="4373230"/>
            <a:ext cx="627095" cy="413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60704">
              <a:spcAft>
                <a:spcPts val="600"/>
              </a:spcAft>
            </a:pPr>
            <a:r>
              <a:rPr lang="en-US" sz="2088" b="1" kern="1200" dirty="0">
                <a:solidFill>
                  <a:schemeClr val="tx1"/>
                </a:solidFill>
                <a:latin typeface="Aptos Narrow" panose="020B0004020202020204" pitchFamily="34" charset="0"/>
                <a:ea typeface="+mn-ea"/>
                <a:cs typeface="+mn-cs"/>
              </a:rPr>
              <a:t>C++</a:t>
            </a:r>
            <a:endParaRPr lang="en-US" b="1" dirty="0">
              <a:latin typeface="Aptos Narrow" panose="020B0004020202020204" pitchFamily="34" charset="0"/>
            </a:endParaRPr>
          </a:p>
        </p:txBody>
      </p:sp>
      <p:sp>
        <p:nvSpPr>
          <p:cNvPr id="16" name="Текстово поле 14">
            <a:extLst>
              <a:ext uri="{FF2B5EF4-FFF2-40B4-BE49-F238E27FC236}">
                <a16:creationId xmlns:a16="http://schemas.microsoft.com/office/drawing/2014/main" id="{41BD5A6E-7B4D-C2D2-CAC8-11366C5F14EC}"/>
              </a:ext>
            </a:extLst>
          </p:cNvPr>
          <p:cNvSpPr txBox="1"/>
          <p:nvPr/>
        </p:nvSpPr>
        <p:spPr>
          <a:xfrm>
            <a:off x="5842790" y="4334071"/>
            <a:ext cx="956929" cy="413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60704">
              <a:spcAft>
                <a:spcPts val="600"/>
              </a:spcAft>
            </a:pPr>
            <a:r>
              <a:rPr lang="en-US" sz="2088" b="1" kern="1200" dirty="0">
                <a:solidFill>
                  <a:schemeClr val="tx1"/>
                </a:solidFill>
                <a:latin typeface="Aptos Narrow" panose="020B0004020202020204" pitchFamily="34" charset="0"/>
                <a:ea typeface="+mn-ea"/>
                <a:cs typeface="+mn-cs"/>
              </a:rPr>
              <a:t>RAYLIB</a:t>
            </a:r>
            <a:endParaRPr lang="en-US" b="1" dirty="0">
              <a:latin typeface="Aptos Narrow" panose="020B0004020202020204" pitchFamily="34" charset="0"/>
            </a:endParaRPr>
          </a:p>
        </p:txBody>
      </p:sp>
      <p:sp>
        <p:nvSpPr>
          <p:cNvPr id="17" name="Текстово поле 18">
            <a:extLst>
              <a:ext uri="{FF2B5EF4-FFF2-40B4-BE49-F238E27FC236}">
                <a16:creationId xmlns:a16="http://schemas.microsoft.com/office/drawing/2014/main" id="{577936A7-7B2C-1E39-F270-C3055F1D0CC3}"/>
              </a:ext>
            </a:extLst>
          </p:cNvPr>
          <p:cNvSpPr txBox="1"/>
          <p:nvPr/>
        </p:nvSpPr>
        <p:spPr>
          <a:xfrm>
            <a:off x="9413334" y="4334071"/>
            <a:ext cx="1037463" cy="413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60704">
              <a:spcAft>
                <a:spcPts val="600"/>
              </a:spcAft>
            </a:pPr>
            <a:r>
              <a:rPr lang="en-US" sz="2088" b="1" kern="1200" dirty="0">
                <a:solidFill>
                  <a:schemeClr val="tx1"/>
                </a:solidFill>
                <a:latin typeface="Aptos Narrow" panose="020B0004020202020204" pitchFamily="34" charset="0"/>
                <a:ea typeface="+mn-ea"/>
                <a:cs typeface="+mn-cs"/>
              </a:rPr>
              <a:t>GITHUB</a:t>
            </a:r>
            <a:endParaRPr lang="en-US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A1E5-F56F-10B1-7FFA-991F31F6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4" y="1184275"/>
            <a:ext cx="10722932" cy="1325563"/>
          </a:xfrm>
        </p:spPr>
        <p:txBody>
          <a:bodyPr/>
          <a:lstStyle/>
          <a:p>
            <a:pPr algn="ctr"/>
            <a:r>
              <a:rPr lang="en" dirty="0"/>
              <a:t>THANK YOU FOR THE ATTENTION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2B28-2E5C-D755-DCAA-E39BA811C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34" y="3016250"/>
            <a:ext cx="10722932" cy="4351338"/>
          </a:xfrm>
        </p:spPr>
        <p:txBody>
          <a:bodyPr/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LET’S MOVE TO </a:t>
            </a: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THE DEMONSTRATION!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8073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8891D5"/>
      </a:accent1>
      <a:accent2>
        <a:srgbClr val="6DA0CB"/>
      </a:accent2>
      <a:accent3>
        <a:srgbClr val="6EADB1"/>
      </a:accent3>
      <a:accent4>
        <a:srgbClr val="61B495"/>
      </a:accent4>
      <a:accent5>
        <a:srgbClr val="6BB47B"/>
      </a:accent5>
      <a:accent6>
        <a:srgbClr val="72B461"/>
      </a:accent6>
      <a:hlink>
        <a:srgbClr val="8A8453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 Narrow</vt:lpstr>
      <vt:lpstr>Arial</vt:lpstr>
      <vt:lpstr>Avenir Next LT Pro</vt:lpstr>
      <vt:lpstr>Posterama</vt:lpstr>
      <vt:lpstr>Quicksand</vt:lpstr>
      <vt:lpstr>SineVTI</vt:lpstr>
      <vt:lpstr>Library System</vt:lpstr>
      <vt:lpstr>The Idea</vt:lpstr>
      <vt:lpstr>STAGES OF DEVELOPMENT</vt:lpstr>
      <vt:lpstr>USED TECHNOLOGIES</vt:lpstr>
      <vt:lpstr>THANK YOU FOR THE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System</dc:title>
  <dc:creator>Мартин В. Велков</dc:creator>
  <cp:lastModifiedBy>Мартин В. Велков</cp:lastModifiedBy>
  <cp:revision>1</cp:revision>
  <dcterms:created xsi:type="dcterms:W3CDTF">2024-07-01T16:13:45Z</dcterms:created>
  <dcterms:modified xsi:type="dcterms:W3CDTF">2024-07-01T16:36:49Z</dcterms:modified>
</cp:coreProperties>
</file>