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5" r:id="rId2"/>
    <p:sldId id="310" r:id="rId3"/>
    <p:sldId id="313" r:id="rId4"/>
    <p:sldId id="320" r:id="rId5"/>
    <p:sldId id="322" r:id="rId6"/>
    <p:sldId id="323" r:id="rId7"/>
    <p:sldId id="321" r:id="rId8"/>
    <p:sldId id="324" r:id="rId9"/>
    <p:sldId id="317" r:id="rId10"/>
  </p:sldIdLst>
  <p:sldSz cx="12188825"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5" d="100"/>
          <a:sy n="85" d="100"/>
        </p:scale>
        <p:origin x="590" y="6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1/6/2022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1/6/2022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1/6/2022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1/6/2022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1/6/2022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1/6/2022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1/6/2022</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1/6/2022</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1/6/2022</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1/6/2022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1/6/2022</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1/6/2022</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46480" y="1828800"/>
            <a:ext cx="9440420" cy="1960240"/>
          </a:xfrm>
        </p:spPr>
        <p:txBody>
          <a:bodyPr>
            <a:normAutofit/>
          </a:bodyPr>
          <a:lstStyle/>
          <a:p>
            <a:r>
              <a:rPr lang="en-US" sz="6000" dirty="0">
                <a:latin typeface="Segoe UI Variable Text Semibold" pitchFamily="2" charset="0"/>
              </a:rPr>
              <a:t>FOOD ORDERING SYSTEM</a:t>
            </a:r>
          </a:p>
        </p:txBody>
      </p:sp>
      <p:sp>
        <p:nvSpPr>
          <p:cNvPr id="4" name="Subtitle 3"/>
          <p:cNvSpPr>
            <a:spLocks noGrp="1"/>
          </p:cNvSpPr>
          <p:nvPr>
            <p:ph type="subTitle" idx="1"/>
          </p:nvPr>
        </p:nvSpPr>
        <p:spPr/>
        <p:txBody>
          <a:bodyPr/>
          <a:lstStyle/>
          <a:p>
            <a:r>
              <a:rPr lang="it-IT" dirty="0">
                <a:latin typeface="Arial" panose="020B0604020202020204" pitchFamily="34" charset="0"/>
                <a:cs typeface="Arial" panose="020B0604020202020204" pitchFamily="34" charset="0"/>
              </a:rPr>
              <a:t>1602-20-748-054 m.Tejasri</a:t>
            </a:r>
          </a:p>
          <a:p>
            <a:r>
              <a:rPr lang="it-IT" dirty="0">
                <a:latin typeface="Arial" panose="020B0604020202020204" pitchFamily="34" charset="0"/>
                <a:cs typeface="Arial" panose="020B0604020202020204" pitchFamily="34" charset="0"/>
              </a:rPr>
              <a:t>1602-20-748-056 m.vaishnavi</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3852" y="533399"/>
            <a:ext cx="9216009" cy="951385"/>
          </a:xfrm>
        </p:spPr>
        <p:txBody>
          <a:bodyPr/>
          <a:lstStyle/>
          <a:p>
            <a:r>
              <a:rPr lang="en-US" b="1" dirty="0">
                <a:latin typeface="Times New Roman" panose="02020603050405020304" pitchFamily="18" charset="0"/>
                <a:cs typeface="Times New Roman" panose="02020603050405020304" pitchFamily="18" charset="0"/>
              </a:rPr>
              <a:t>ABSTRACT</a:t>
            </a:r>
          </a:p>
        </p:txBody>
      </p:sp>
      <p:sp>
        <p:nvSpPr>
          <p:cNvPr id="14" name="Content Placeholder 13"/>
          <p:cNvSpPr>
            <a:spLocks noGrp="1"/>
          </p:cNvSpPr>
          <p:nvPr>
            <p:ph idx="1"/>
          </p:nvPr>
        </p:nvSpPr>
        <p:spPr>
          <a:xfrm>
            <a:off x="1125860" y="1700808"/>
            <a:ext cx="9530944" cy="4318992"/>
          </a:xfrm>
        </p:spPr>
        <p:txBody>
          <a:bodyPr>
            <a:normAutofit/>
          </a:bodyPr>
          <a:lstStyle/>
          <a:p>
            <a:pPr marL="0" indent="0">
              <a:lnSpc>
                <a:spcPct val="100000"/>
              </a:lnSpc>
              <a:buNone/>
            </a:pPr>
            <a:r>
              <a:rPr lang="en-US" dirty="0">
                <a:latin typeface="Times New Roman" panose="02020603050405020304" pitchFamily="18" charset="0"/>
                <a:cs typeface="Times New Roman" panose="02020603050405020304" pitchFamily="18" charset="0"/>
              </a:rPr>
              <a:t>The online food ordering system provides convenience for the customers. This system enhances the speed and standardization of taking the order from the customer. The user’s details are noted electronically. The online food ordering system set up menu online and the customers easily places the order with a simple mouse click. Also with a food menu online you can easily track the orders, maintain customer's database and improve your food delivery service. This system allows the user to select the desired food items from the displayed menu. The payment can be made online or pay-on-delivery system .It maintains a separate account for each user. An id and password is provided for each user. Therefore it provides a more secured ordering. </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3" y="381000"/>
            <a:ext cx="8856984" cy="1247800"/>
          </a:xfrm>
        </p:spPr>
        <p:txBody>
          <a:bodyPr/>
          <a:lstStyle/>
          <a:p>
            <a:r>
              <a:rPr lang="en-US" b="1" dirty="0">
                <a:latin typeface="Times New Roman" panose="02020603050405020304" pitchFamily="18" charset="0"/>
                <a:cs typeface="Times New Roman" panose="02020603050405020304" pitchFamily="18" charset="0"/>
              </a:rPr>
              <a:t>CLASSES</a:t>
            </a:r>
          </a:p>
        </p:txBody>
      </p:sp>
      <p:sp>
        <p:nvSpPr>
          <p:cNvPr id="3" name="Content Placeholder 2"/>
          <p:cNvSpPr>
            <a:spLocks noGrp="1"/>
          </p:cNvSpPr>
          <p:nvPr>
            <p:ph sz="half" idx="1"/>
          </p:nvPr>
        </p:nvSpPr>
        <p:spPr>
          <a:xfrm>
            <a:off x="837828" y="1988840"/>
            <a:ext cx="5086552" cy="4246985"/>
          </a:xfrm>
        </p:spPr>
        <p:txBody>
          <a:bodyPr>
            <a:normAutofit/>
          </a:bodyPr>
          <a:lstStyle/>
          <a:p>
            <a:pPr>
              <a:lnSpc>
                <a:spcPct val="150000"/>
              </a:lnSpc>
            </a:pPr>
            <a:r>
              <a:rPr lang="en-US" sz="3200" b="0" i="0" dirty="0">
                <a:effectLst/>
                <a:latin typeface="Times New Roman" panose="02020603050405020304" pitchFamily="18" charset="0"/>
                <a:cs typeface="Times New Roman" panose="02020603050405020304" pitchFamily="18" charset="0"/>
              </a:rPr>
              <a:t>Administer class</a:t>
            </a:r>
          </a:p>
          <a:p>
            <a:pPr>
              <a:lnSpc>
                <a:spcPct val="150000"/>
              </a:lnSpc>
            </a:pPr>
            <a:r>
              <a:rPr lang="en-US" sz="3200" dirty="0">
                <a:latin typeface="Times New Roman" panose="02020603050405020304" pitchFamily="18" charset="0"/>
                <a:cs typeface="Times New Roman" panose="02020603050405020304" pitchFamily="18" charset="0"/>
              </a:rPr>
              <a:t>Customer class</a:t>
            </a:r>
          </a:p>
          <a:p>
            <a:pPr>
              <a:lnSpc>
                <a:spcPct val="150000"/>
              </a:lnSpc>
            </a:pPr>
            <a:r>
              <a:rPr lang="en-US" sz="3200" b="0" i="0" dirty="0">
                <a:effectLst/>
                <a:latin typeface="Times New Roman" panose="02020603050405020304" pitchFamily="18" charset="0"/>
                <a:cs typeface="Times New Roman" panose="02020603050405020304" pitchFamily="18" charset="0"/>
              </a:rPr>
              <a:t>Manager class</a:t>
            </a:r>
          </a:p>
        </p:txBody>
      </p:sp>
      <p:pic>
        <p:nvPicPr>
          <p:cNvPr id="8" name="Content Placeholder 7">
            <a:extLst>
              <a:ext uri="{FF2B5EF4-FFF2-40B4-BE49-F238E27FC236}">
                <a16:creationId xmlns:a16="http://schemas.microsoft.com/office/drawing/2014/main" id="{6581F5F2-A540-4EDA-BB86-FD1D1F8C4B60}"/>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094412" y="1772816"/>
            <a:ext cx="5557487" cy="2917681"/>
          </a:xfr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3A12-49E3-4E00-A968-BCDFAEA3965C}"/>
              </a:ext>
            </a:extLst>
          </p:cNvPr>
          <p:cNvSpPr>
            <a:spLocks noGrp="1"/>
          </p:cNvSpPr>
          <p:nvPr>
            <p:ph type="ctrTitle"/>
          </p:nvPr>
        </p:nvSpPr>
        <p:spPr>
          <a:xfrm>
            <a:off x="549796" y="764704"/>
            <a:ext cx="4968552" cy="864096"/>
          </a:xfrm>
        </p:spPr>
        <p:txBody>
          <a:bodyPr>
            <a:normAutofit/>
          </a:bodyPr>
          <a:lstStyle/>
          <a:p>
            <a:r>
              <a:rPr lang="en-US" sz="4000" dirty="0">
                <a:latin typeface="Times New Roman" panose="02020603050405020304" pitchFamily="18" charset="0"/>
                <a:ea typeface="Segoe UI Black" panose="020B0A02040204020203" pitchFamily="34" charset="0"/>
                <a:cs typeface="Times New Roman" panose="02020603050405020304" pitchFamily="18" charset="0"/>
              </a:rPr>
              <a:t>C</a:t>
            </a:r>
            <a:r>
              <a:rPr lang="en-IN" sz="4000" dirty="0">
                <a:latin typeface="Times New Roman" panose="02020603050405020304" pitchFamily="18" charset="0"/>
                <a:ea typeface="Segoe UI Black" panose="020B0A02040204020203" pitchFamily="34" charset="0"/>
                <a:cs typeface="Times New Roman" panose="02020603050405020304" pitchFamily="18" charset="0"/>
              </a:rPr>
              <a:t>USTOMER CLASS</a:t>
            </a:r>
          </a:p>
        </p:txBody>
      </p:sp>
      <p:sp>
        <p:nvSpPr>
          <p:cNvPr id="4" name="TextBox 3">
            <a:extLst>
              <a:ext uri="{FF2B5EF4-FFF2-40B4-BE49-F238E27FC236}">
                <a16:creationId xmlns:a16="http://schemas.microsoft.com/office/drawing/2014/main" id="{6F97D460-5B5C-4A5F-ADD1-323C76FCACE3}"/>
              </a:ext>
            </a:extLst>
          </p:cNvPr>
          <p:cNvSpPr txBox="1"/>
          <p:nvPr/>
        </p:nvSpPr>
        <p:spPr>
          <a:xfrm>
            <a:off x="981844" y="1844824"/>
            <a:ext cx="9577064" cy="2957926"/>
          </a:xfrm>
          <a:prstGeom prst="rect">
            <a:avLst/>
          </a:prstGeom>
          <a:noFill/>
        </p:spPr>
        <p:txBody>
          <a:bodyPr wrap="square" rtlCol="0">
            <a:spAutoFit/>
          </a:bodyPr>
          <a:lstStyle/>
          <a:p>
            <a:pPr>
              <a:lnSpc>
                <a:spcPct val="150000"/>
              </a:lnSpc>
            </a:pPr>
            <a:r>
              <a:rPr lang="en-US" sz="3200" dirty="0">
                <a:latin typeface="Times New Roman" panose="02020603050405020304" pitchFamily="18" charset="0"/>
                <a:cs typeface="Times New Roman" panose="02020603050405020304" pitchFamily="18" charset="0"/>
              </a:rPr>
              <a:t>This class provides : </a:t>
            </a:r>
          </a:p>
          <a:p>
            <a:pPr>
              <a:lnSpc>
                <a:spcPct val="150000"/>
              </a:lnSpc>
            </a:pPr>
            <a:r>
              <a:rPr lang="en-US" sz="3200" dirty="0">
                <a:latin typeface="Times New Roman" panose="02020603050405020304" pitchFamily="18" charset="0"/>
                <a:cs typeface="Times New Roman" panose="02020603050405020304" pitchFamily="18" charset="0"/>
              </a:rPr>
              <a:t>⦁ View product’s list </a:t>
            </a:r>
          </a:p>
          <a:p>
            <a:pPr>
              <a:lnSpc>
                <a:spcPct val="150000"/>
              </a:lnSpc>
            </a:pPr>
            <a:r>
              <a:rPr lang="en-US" sz="3200" dirty="0">
                <a:latin typeface="Times New Roman" panose="02020603050405020304" pitchFamily="18" charset="0"/>
                <a:cs typeface="Times New Roman" panose="02020603050405020304" pitchFamily="18" charset="0"/>
              </a:rPr>
              <a:t>⦁ Register </a:t>
            </a:r>
          </a:p>
          <a:p>
            <a:pPr>
              <a:lnSpc>
                <a:spcPct val="150000"/>
              </a:lnSpc>
            </a:pPr>
            <a:r>
              <a:rPr lang="en-US" sz="3200" dirty="0">
                <a:latin typeface="Times New Roman" panose="02020603050405020304" pitchFamily="18" charset="0"/>
                <a:cs typeface="Times New Roman" panose="02020603050405020304" pitchFamily="18" charset="0"/>
              </a:rPr>
              <a:t>⦁ Place orders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95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85F7-CC76-4B24-B51A-18FC5F61287D}"/>
              </a:ext>
            </a:extLst>
          </p:cNvPr>
          <p:cNvSpPr>
            <a:spLocks noGrp="1"/>
          </p:cNvSpPr>
          <p:nvPr>
            <p:ph type="title"/>
          </p:nvPr>
        </p:nvSpPr>
        <p:spPr>
          <a:xfrm>
            <a:off x="837829" y="381000"/>
            <a:ext cx="9828586" cy="1371600"/>
          </a:xfrm>
        </p:spPr>
        <p:txBody>
          <a:bodyPr/>
          <a:lstStyle/>
          <a:p>
            <a:r>
              <a:rPr lang="en-US" dirty="0">
                <a:latin typeface="Times New Roman" panose="02020603050405020304" pitchFamily="18" charset="0"/>
                <a:cs typeface="Times New Roman" panose="02020603050405020304" pitchFamily="18" charset="0"/>
              </a:rPr>
              <a:t>MANAGER CLASS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AD77887-AAC3-4CB1-A537-AAEAFB23FFA6}"/>
              </a:ext>
            </a:extLst>
          </p:cNvPr>
          <p:cNvSpPr txBox="1"/>
          <p:nvPr/>
        </p:nvSpPr>
        <p:spPr>
          <a:xfrm>
            <a:off x="1233367" y="2074783"/>
            <a:ext cx="9433048" cy="2708434"/>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This class provided: </a:t>
            </a:r>
          </a:p>
          <a:p>
            <a:endParaRPr lang="en-US" sz="14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Create product categories and functionalities,</a:t>
            </a:r>
          </a:p>
          <a:p>
            <a:endParaRPr lang="en-US" sz="14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 Edit / delete product categories and descriptions,</a:t>
            </a:r>
          </a:p>
          <a:p>
            <a:endParaRPr lang="en-US" sz="14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 View and manage orders and sales report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28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7240C-F7A7-4E13-B822-C893F6B0B274}"/>
              </a:ext>
            </a:extLst>
          </p:cNvPr>
          <p:cNvSpPr>
            <a:spLocks noGrp="1"/>
          </p:cNvSpPr>
          <p:nvPr>
            <p:ph type="title"/>
          </p:nvPr>
        </p:nvSpPr>
        <p:spPr>
          <a:xfrm>
            <a:off x="981844" y="332656"/>
            <a:ext cx="9144001" cy="1371600"/>
          </a:xfrm>
        </p:spPr>
        <p:txBody>
          <a:bodyPr>
            <a:normAutofit/>
          </a:bodyPr>
          <a:lstStyle/>
          <a:p>
            <a:r>
              <a:rPr lang="en-US" dirty="0">
                <a:latin typeface="Times New Roman" panose="02020603050405020304" pitchFamily="18" charset="0"/>
                <a:cs typeface="Times New Roman" panose="02020603050405020304" pitchFamily="18" charset="0"/>
              </a:rPr>
              <a:t>ADMINISTRATOR CLASS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C8245E8-FA2D-48E6-858C-0E1B38930FC3}"/>
              </a:ext>
            </a:extLst>
          </p:cNvPr>
          <p:cNvSpPr txBox="1"/>
          <p:nvPr/>
        </p:nvSpPr>
        <p:spPr>
          <a:xfrm>
            <a:off x="1125860" y="2397948"/>
            <a:ext cx="9433048"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This module is used to create usernames and passwords by admin. Admin can view all the information about the user or delete or edit the all details about the manager and customer.</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49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4EC0-71BE-4997-A5A3-BC55E40E0B79}"/>
              </a:ext>
            </a:extLst>
          </p:cNvPr>
          <p:cNvSpPr>
            <a:spLocks noGrp="1"/>
          </p:cNvSpPr>
          <p:nvPr>
            <p:ph type="title"/>
          </p:nvPr>
        </p:nvSpPr>
        <p:spPr>
          <a:xfrm>
            <a:off x="693813" y="381000"/>
            <a:ext cx="9972602" cy="1371600"/>
          </a:xfrm>
        </p:spPr>
        <p:txBody>
          <a:bodyPr/>
          <a:lstStyle/>
          <a:p>
            <a:r>
              <a:rPr lang="en-IN" dirty="0">
                <a:latin typeface="Times New Roman" panose="02020603050405020304" pitchFamily="18" charset="0"/>
                <a:cs typeface="Times New Roman" panose="02020603050405020304" pitchFamily="18" charset="0"/>
              </a:rPr>
              <a:t>TECHNOLOGY USED</a:t>
            </a:r>
          </a:p>
        </p:txBody>
      </p:sp>
      <p:sp>
        <p:nvSpPr>
          <p:cNvPr id="4" name="TextBox 3">
            <a:extLst>
              <a:ext uri="{FF2B5EF4-FFF2-40B4-BE49-F238E27FC236}">
                <a16:creationId xmlns:a16="http://schemas.microsoft.com/office/drawing/2014/main" id="{CE9AA8B4-9DB1-4047-B684-F2370C82AC6D}"/>
              </a:ext>
            </a:extLst>
          </p:cNvPr>
          <p:cNvSpPr txBox="1"/>
          <p:nvPr/>
        </p:nvSpPr>
        <p:spPr>
          <a:xfrm>
            <a:off x="909836" y="2136338"/>
            <a:ext cx="8424936" cy="1492716"/>
          </a:xfrm>
          <a:prstGeom prst="rect">
            <a:avLst/>
          </a:prstGeom>
          <a:noFill/>
        </p:spPr>
        <p:txBody>
          <a:bodyPr wrap="square" rtlCol="0">
            <a:spAutoFit/>
          </a:bodyPr>
          <a:lstStyle/>
          <a:p>
            <a:pPr algn="just" fontAlgn="base">
              <a:spcAft>
                <a:spcPts val="1500"/>
              </a:spcAft>
            </a:pPr>
            <a:r>
              <a:rPr lang="en-IN" sz="2400" dirty="0">
                <a:effectLst/>
                <a:latin typeface="Calibri" panose="020F0502020204030204" pitchFamily="34" charset="0"/>
                <a:ea typeface="Times New Roman" panose="02020603050405020304" pitchFamily="18" charset="0"/>
              </a:rPr>
              <a:t>• Operating System: Windows</a:t>
            </a:r>
            <a:endParaRPr lang="en-IN" sz="2400" dirty="0">
              <a:effectLst/>
              <a:latin typeface="Times New Roman" panose="02020603050405020304" pitchFamily="18" charset="0"/>
              <a:ea typeface="Times New Roman" panose="02020603050405020304" pitchFamily="18" charset="0"/>
            </a:endParaRPr>
          </a:p>
          <a:p>
            <a:pPr algn="just" fontAlgn="base">
              <a:spcAft>
                <a:spcPts val="1500"/>
              </a:spcAft>
            </a:pPr>
            <a:r>
              <a:rPr lang="en-IN" sz="2400" dirty="0">
                <a:effectLst/>
                <a:latin typeface="Calibri" panose="020F0502020204030204" pitchFamily="34" charset="0"/>
                <a:ea typeface="Times New Roman" panose="02020603050405020304" pitchFamily="18" charset="0"/>
              </a:rPr>
              <a:t>• Web Technologies : Html, JavaScript</a:t>
            </a:r>
            <a:endParaRPr lang="en-IN"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50262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91F9BC-6020-4012-99FE-F6247F01AEE9}"/>
              </a:ext>
            </a:extLst>
          </p:cNvPr>
          <p:cNvSpPr txBox="1"/>
          <p:nvPr/>
        </p:nvSpPr>
        <p:spPr>
          <a:xfrm>
            <a:off x="1125860" y="1196752"/>
            <a:ext cx="8136904"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Log in to account</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Select an item from menu</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Payment details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Place an order</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Get total amount to be paid</a:t>
            </a:r>
          </a:p>
        </p:txBody>
      </p:sp>
    </p:spTree>
    <p:extLst>
      <p:ext uri="{BB962C8B-B14F-4D97-AF65-F5344CB8AC3E}">
        <p14:creationId xmlns:p14="http://schemas.microsoft.com/office/powerpoint/2010/main" val="128237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A4715F-3333-41C8-AFA8-C1982CAFF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7962" cy="6855260"/>
          </a:xfrm>
          <a:prstGeom prst="rect">
            <a:avLst/>
          </a:prstGeom>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147</TotalTime>
  <Words>268</Words>
  <Application>Microsoft Office PowerPoint</Application>
  <PresentationFormat>Custom</PresentationFormat>
  <Paragraphs>32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Corbel</vt:lpstr>
      <vt:lpstr>Segoe UI Variable Text Semibold</vt:lpstr>
      <vt:lpstr>Times New Roman</vt:lpstr>
      <vt:lpstr>Digital Blue Tunnel 16x9</vt:lpstr>
      <vt:lpstr>FOOD ORDERING SYSTEM</vt:lpstr>
      <vt:lpstr>ABSTRACT</vt:lpstr>
      <vt:lpstr>CLASSES</vt:lpstr>
      <vt:lpstr>CUSTOMER CLASS</vt:lpstr>
      <vt:lpstr>MANAGER CLASS</vt:lpstr>
      <vt:lpstr>ADMINISTRATOR CLASS</vt:lpstr>
      <vt:lpstr>TECHNOLOGY USED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COURIER MANAGEMENT SYSTEM</dc:title>
  <dc:creator>manpati</dc:creator>
  <cp:lastModifiedBy>manpati</cp:lastModifiedBy>
  <cp:revision>4</cp:revision>
  <dcterms:created xsi:type="dcterms:W3CDTF">2021-12-19T10:53:49Z</dcterms:created>
  <dcterms:modified xsi:type="dcterms:W3CDTF">2022-01-05T20:11:04Z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