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7" r:id="rId4"/>
    <p:sldId id="269" r:id="rId5"/>
    <p:sldId id="268" r:id="rId6"/>
    <p:sldId id="270" r:id="rId7"/>
    <p:sldId id="271" r:id="rId8"/>
    <p:sldId id="272" r:id="rId9"/>
    <p:sldId id="273" r:id="rId10"/>
    <p:sldId id="260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5" d="100"/>
          <a:sy n="85" d="100"/>
        </p:scale>
        <p:origin x="590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1/26/2022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1/26/2022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1/26/2022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1/26/2022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1/26/2022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1/26/2022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1/26/2022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1/26/2022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787" y="1905000"/>
            <a:ext cx="11233249" cy="2667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Bahnschrift" panose="020B0502040204020203" pitchFamily="34" charset="0"/>
                <a:cs typeface="Times New Roman" panose="02020603050405020304" pitchFamily="18" charset="0"/>
              </a:rPr>
              <a:t>MOVIE RECOMMENDER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M.TEJASRI-1602-20-748-054</a:t>
            </a:r>
          </a:p>
          <a:p>
            <a:r>
              <a:rPr lang="en-US" dirty="0">
                <a:latin typeface="Bahnschrift" panose="020B0502040204020203" pitchFamily="34" charset="0"/>
              </a:rPr>
              <a:t>M.VAISHNAVI-1602-20-748-056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CAD4E0-04C8-49D6-A3C5-DFDC8D7DD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894"/>
            <a:ext cx="12188825" cy="338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6000" dirty="0">
                <a:latin typeface="Bahnschrift" panose="020B0502040204020203" pitchFamily="34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Bahnschrift" panose="020B0502040204020203" pitchFamily="34" charset="0"/>
                <a:cs typeface="Times New Roman" panose="02020603050405020304" pitchFamily="18" charset="0"/>
              </a:rPr>
              <a:t>ABSTRACT</a:t>
            </a:r>
            <a:r>
              <a:rPr lang="en-US" dirty="0"/>
              <a:t> 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8172398" cy="42672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movie recommendation system can suggest a set of movies to users based on their interest or the popularity of the movie.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first captures the watch history and then recommends movie. If the user is a new visitor . System tries to recommend popular movies based on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47744"/>
            <a:ext cx="9143998" cy="10207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ahnschrift" panose="020B0502040204020203" pitchFamily="34" charset="0"/>
                <a:cs typeface="Times New Roman" panose="02020603050405020304" pitchFamily="18" charset="0"/>
              </a:rPr>
              <a:t>Mechanism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A6A7E-7ACC-4BF3-805E-D9B3D1BD0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3323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of filtering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1)Collaborative filtering 2)Content-based filtering 3)Hybrid filtering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system, we are going to use content based filtering.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methods are based on the similarity of movie attributes.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 is 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metric used to measure how similar two items are.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Bahnschrift" panose="020B0502040204020203" pitchFamily="34" charset="0"/>
                <a:cs typeface="Times New Roman" panose="02020603050405020304" pitchFamily="18" charset="0"/>
              </a:rPr>
              <a:t>Movie Tools </a:t>
            </a:r>
            <a:r>
              <a:rPr lang="en-US" dirty="0"/>
              <a:t>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00FDCA-B728-44BB-B77E-46E2A1B8C9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  <a:cs typeface="Times New Roman" panose="02020603050405020304" pitchFamily="18" charset="0"/>
              </a:rPr>
              <a:t>LIBRARIES </a:t>
            </a:r>
            <a:r>
              <a:rPr lang="en-US" dirty="0"/>
              <a:t>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8244407" cy="426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Pandas:</a:t>
            </a:r>
            <a:r>
              <a:rPr lang="en-US" dirty="0"/>
              <a:t> It is used for data manipulation and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Numpy</a:t>
            </a:r>
            <a:r>
              <a:rPr lang="en-US" dirty="0"/>
              <a:t>: Performs variety of mathematical operations on arrays and matrices.    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Scikit-learn</a:t>
            </a:r>
            <a:r>
              <a:rPr lang="en-US" dirty="0"/>
              <a:t>: Provides framework for content based or user based hybrid 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Streamlit</a:t>
            </a:r>
            <a:r>
              <a:rPr lang="en-US" b="1" dirty="0"/>
              <a:t>: 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effectLst/>
                <a:latin typeface="arial" panose="020B0604020202020204" pitchFamily="34" charset="0"/>
              </a:rPr>
              <a:t>It helps  to create web app.</a:t>
            </a:r>
          </a:p>
          <a:p>
            <a:pPr marL="0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E1C1-00A5-4D69-BE88-3BEB1D44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5FC5E-C521-4DC8-9D75-56F90439CCFB}"/>
              </a:ext>
            </a:extLst>
          </p:cNvPr>
          <p:cNvSpPr txBox="1"/>
          <p:nvPr/>
        </p:nvSpPr>
        <p:spPr>
          <a:xfrm>
            <a:off x="1341884" y="2204864"/>
            <a:ext cx="9505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Collected all the required data set from </a:t>
            </a:r>
            <a:r>
              <a:rPr lang="en-IN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tmdb</a:t>
            </a: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5000 movies</a:t>
            </a: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In this project we require movie.csv,ratings.csv,users.csv.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63B2-77C8-4B7C-8530-F3D65CC4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requirements: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D3E8E-D2C8-433A-8EFB-E30F3694CD81}"/>
              </a:ext>
            </a:extLst>
          </p:cNvPr>
          <p:cNvSpPr txBox="1"/>
          <p:nvPr/>
        </p:nvSpPr>
        <p:spPr>
          <a:xfrm>
            <a:off x="1413892" y="2060848"/>
            <a:ext cx="7488832" cy="315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PC with Windows/Linux OS 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Processor with 1.7-2.4gHz speed 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Minimum of 8gb RAM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2gb Graphic card</a:t>
            </a:r>
          </a:p>
          <a:p>
            <a:pPr>
              <a:lnSpc>
                <a:spcPct val="9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3963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58A9-D444-4BA1-A445-DF67E8DC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7CF93-E045-4556-A025-207D5F0095CB}"/>
              </a:ext>
            </a:extLst>
          </p:cNvPr>
          <p:cNvSpPr txBox="1"/>
          <p:nvPr/>
        </p:nvSpPr>
        <p:spPr>
          <a:xfrm>
            <a:off x="1522414" y="2348880"/>
            <a:ext cx="5724126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PyCharm Editor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 libraries</a:t>
            </a:r>
          </a:p>
          <a:p>
            <a:pPr>
              <a:lnSpc>
                <a:spcPct val="9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4105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4197-FE44-4681-901C-39FFE707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1CB46-4350-4E37-97D7-794204DF2F13}"/>
              </a:ext>
            </a:extLst>
          </p:cNvPr>
          <p:cNvSpPr txBox="1"/>
          <p:nvPr/>
        </p:nvSpPr>
        <p:spPr>
          <a:xfrm>
            <a:off x="1413892" y="2132856"/>
            <a:ext cx="9143997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systems are a powerful new technology for extracting additional value for a business from its user databases. These systems help users find items they want to buy from a business. Recommender systems benefit users by enabling them to find items they like.</a:t>
            </a:r>
          </a:p>
          <a:p>
            <a:pPr>
              <a:lnSpc>
                <a:spcPct val="150000"/>
              </a:lnSpc>
            </a:pPr>
            <a:b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83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{5CE05FEE-7017-4FEE-977E-BD7C11C7FA22}tf02804846_win32</Template>
  <TotalTime>297</TotalTime>
  <Words>301</Words>
  <Application>Microsoft Office PowerPoint</Application>
  <PresentationFormat>Custom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</vt:lpstr>
      <vt:lpstr>Bahnschrift</vt:lpstr>
      <vt:lpstr>Calibri</vt:lpstr>
      <vt:lpstr>Consolas</vt:lpstr>
      <vt:lpstr>Corbel</vt:lpstr>
      <vt:lpstr>Times New Roman</vt:lpstr>
      <vt:lpstr>Wingdings</vt:lpstr>
      <vt:lpstr>Chalkboard 16x9</vt:lpstr>
      <vt:lpstr>  MOVIE RECOMMENDER SYSTEM</vt:lpstr>
      <vt:lpstr>ABSTRACT :</vt:lpstr>
      <vt:lpstr>Mechanism :</vt:lpstr>
      <vt:lpstr>Movie Tools :</vt:lpstr>
      <vt:lpstr>LIBRARIES :</vt:lpstr>
      <vt:lpstr>DATASET:</vt:lpstr>
      <vt:lpstr>Hardware requirements:</vt:lpstr>
      <vt:lpstr>Software requirements:</vt:lpstr>
      <vt:lpstr>CONCLUSION</vt:lpstr>
      <vt:lpstr>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RECOMMENDER SYSTEM</dc:title>
  <dc:creator>20-748-054_MOOLE TEJASRI</dc:creator>
  <cp:lastModifiedBy>manpati</cp:lastModifiedBy>
  <cp:revision>6</cp:revision>
  <dcterms:created xsi:type="dcterms:W3CDTF">2021-10-08T03:41:10Z</dcterms:created>
  <dcterms:modified xsi:type="dcterms:W3CDTF">2022-01-26T15:49:46Z</dcterms:modified>
</cp:coreProperties>
</file>