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582EF-3735-09F2-EF25-73BEFE31F205}" v="13" dt="2025-09-29T22:48:07.907"/>
    <p1510:client id="{556C7596-CCC9-D900-A34A-E682DBB99B32}" v="24" dt="2025-09-29T23:10:56.039"/>
    <p1510:client id="{B420454B-9943-402E-8757-CE73CF7A09B9}" v="51" dt="2025-09-29T22:55:4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4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Vesterled" userId="7d76fb33e3cd0416" providerId="LiveId" clId="{5771E9E8-1032-4349-985A-D53D018043D2}"/>
    <pc:docChg chg="undo custSel addSld delSld modSld">
      <pc:chgData name="Mathias Vesterled" userId="7d76fb33e3cd0416" providerId="LiveId" clId="{5771E9E8-1032-4349-985A-D53D018043D2}" dt="2025-09-29T23:47:10.909" v="229" actId="680"/>
      <pc:docMkLst>
        <pc:docMk/>
      </pc:docMkLst>
      <pc:sldChg chg="modSp mod">
        <pc:chgData name="Mathias Vesterled" userId="7d76fb33e3cd0416" providerId="LiveId" clId="{5771E9E8-1032-4349-985A-D53D018043D2}" dt="2025-09-29T22:41:25.690" v="220" actId="27636"/>
        <pc:sldMkLst>
          <pc:docMk/>
          <pc:sldMk cId="0" sldId="256"/>
        </pc:sldMkLst>
        <pc:spChg chg="mod">
          <ac:chgData name="Mathias Vesterled" userId="7d76fb33e3cd0416" providerId="LiveId" clId="{5771E9E8-1032-4349-985A-D53D018043D2}" dt="2025-09-29T22:41:17.523" v="21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thias Vesterled" userId="7d76fb33e3cd0416" providerId="LiveId" clId="{5771E9E8-1032-4349-985A-D53D018043D2}" dt="2025-09-29T22:41:25.690" v="220" actId="27636"/>
          <ac:spMkLst>
            <pc:docMk/>
            <pc:sldMk cId="0" sldId="256"/>
            <ac:spMk id="3" creationId="{00000000-0000-0000-0000-000000000000}"/>
          </ac:spMkLst>
        </pc:spChg>
        <pc:picChg chg="mod">
          <ac:chgData name="Mathias Vesterled" userId="7d76fb33e3cd0416" providerId="LiveId" clId="{5771E9E8-1032-4349-985A-D53D018043D2}" dt="2025-09-29T22:41:18.821" v="215" actId="1076"/>
          <ac:picMkLst>
            <pc:docMk/>
            <pc:sldMk cId="0" sldId="256"/>
            <ac:picMk id="7" creationId="{56FF7982-5D3B-AFE1-3DBD-BF73A2869EA1}"/>
          </ac:picMkLst>
        </pc:picChg>
      </pc:sldChg>
      <pc:sldChg chg="addSp delSp modSp mod">
        <pc:chgData name="Mathias Vesterled" userId="7d76fb33e3cd0416" providerId="LiveId" clId="{5771E9E8-1032-4349-985A-D53D018043D2}" dt="2025-09-29T22:55:49.504" v="227" actId="1076"/>
        <pc:sldMkLst>
          <pc:docMk/>
          <pc:sldMk cId="0" sldId="257"/>
        </pc:sldMkLst>
        <pc:spChg chg="mod">
          <ac:chgData name="Mathias Vesterled" userId="7d76fb33e3cd0416" providerId="LiveId" clId="{5771E9E8-1032-4349-985A-D53D018043D2}" dt="2025-09-29T22:30:45.206" v="2" actId="207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Mathias Vesterled" userId="7d76fb33e3cd0416" providerId="LiveId" clId="{5771E9E8-1032-4349-985A-D53D018043D2}" dt="2025-09-29T22:34:34.399" v="120" actId="478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Mathias Vesterled" userId="7d76fb33e3cd0416" providerId="LiveId" clId="{5771E9E8-1032-4349-985A-D53D018043D2}" dt="2025-09-29T22:35:52.056" v="133" actId="1076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Mathias Vesterled" userId="7d76fb33e3cd0416" providerId="LiveId" clId="{5771E9E8-1032-4349-985A-D53D018043D2}" dt="2025-09-29T22:34:27.046" v="116"/>
          <ac:spMkLst>
            <pc:docMk/>
            <pc:sldMk cId="0" sldId="257"/>
            <ac:spMk id="5" creationId="{061F7F2D-1B7D-C978-CABC-CEECBE435665}"/>
          </ac:spMkLst>
        </pc:spChg>
        <pc:spChg chg="add mod">
          <ac:chgData name="Mathias Vesterled" userId="7d76fb33e3cd0416" providerId="LiveId" clId="{5771E9E8-1032-4349-985A-D53D018043D2}" dt="2025-09-29T22:34:32.361" v="119" actId="207"/>
          <ac:spMkLst>
            <pc:docMk/>
            <pc:sldMk cId="0" sldId="257"/>
            <ac:spMk id="6" creationId="{7DDEFF54-106D-38AE-F31B-953EE63D4EA2}"/>
          </ac:spMkLst>
        </pc:spChg>
        <pc:spChg chg="add del mod">
          <ac:chgData name="Mathias Vesterled" userId="7d76fb33e3cd0416" providerId="LiveId" clId="{5771E9E8-1032-4349-985A-D53D018043D2}" dt="2025-09-29T22:34:35.840" v="121"/>
          <ac:spMkLst>
            <pc:docMk/>
            <pc:sldMk cId="0" sldId="257"/>
            <ac:spMk id="8" creationId="{B245C5BC-A8EE-9184-6B29-48DE8822D0EF}"/>
          </ac:spMkLst>
        </pc:spChg>
        <pc:spChg chg="add mod">
          <ac:chgData name="Mathias Vesterled" userId="7d76fb33e3cd0416" providerId="LiveId" clId="{5771E9E8-1032-4349-985A-D53D018043D2}" dt="2025-09-29T22:34:46.966" v="125" actId="1076"/>
          <ac:spMkLst>
            <pc:docMk/>
            <pc:sldMk cId="0" sldId="257"/>
            <ac:spMk id="9" creationId="{7D070599-8B6A-1780-1307-8E774AA36E76}"/>
          </ac:spMkLst>
        </pc:spChg>
        <pc:picChg chg="add del mod">
          <ac:chgData name="Mathias Vesterled" userId="7d76fb33e3cd0416" providerId="LiveId" clId="{5771E9E8-1032-4349-985A-D53D018043D2}" dt="2025-09-29T22:35:58.500" v="134" actId="21"/>
          <ac:picMkLst>
            <pc:docMk/>
            <pc:sldMk cId="0" sldId="257"/>
            <ac:picMk id="11" creationId="{7048DC6F-CD1F-F92A-D666-3850A028D681}"/>
          </ac:picMkLst>
        </pc:picChg>
        <pc:picChg chg="add mod">
          <ac:chgData name="Mathias Vesterled" userId="7d76fb33e3cd0416" providerId="LiveId" clId="{5771E9E8-1032-4349-985A-D53D018043D2}" dt="2025-09-29T22:55:49.504" v="227" actId="1076"/>
          <ac:picMkLst>
            <pc:docMk/>
            <pc:sldMk cId="0" sldId="257"/>
            <ac:picMk id="13" creationId="{947EA24A-84C6-445B-C570-AC974EFB0FC1}"/>
          </ac:picMkLst>
        </pc:picChg>
      </pc:sldChg>
      <pc:sldChg chg="addSp delSp modSp mod">
        <pc:chgData name="Mathias Vesterled" userId="7d76fb33e3cd0416" providerId="LiveId" clId="{5771E9E8-1032-4349-985A-D53D018043D2}" dt="2025-09-29T22:36:32.319" v="149" actId="1076"/>
        <pc:sldMkLst>
          <pc:docMk/>
          <pc:sldMk cId="0" sldId="259"/>
        </pc:sldMkLst>
        <pc:spChg chg="mod">
          <ac:chgData name="Mathias Vesterled" userId="7d76fb33e3cd0416" providerId="LiveId" clId="{5771E9E8-1032-4349-985A-D53D018043D2}" dt="2025-09-29T22:36:14.702" v="144" actId="27636"/>
          <ac:spMkLst>
            <pc:docMk/>
            <pc:sldMk cId="0" sldId="259"/>
            <ac:spMk id="3" creationId="{00000000-0000-0000-0000-000000000000}"/>
          </ac:spMkLst>
        </pc:spChg>
        <pc:spChg chg="del">
          <ac:chgData name="Mathias Vesterled" userId="7d76fb33e3cd0416" providerId="LiveId" clId="{5771E9E8-1032-4349-985A-D53D018043D2}" dt="2025-09-29T22:36:02.855" v="137" actId="478"/>
          <ac:spMkLst>
            <pc:docMk/>
            <pc:sldMk cId="0" sldId="259"/>
            <ac:spMk id="4" creationId="{00000000-0000-0000-0000-000000000000}"/>
          </ac:spMkLst>
        </pc:spChg>
        <pc:spChg chg="add mod">
          <ac:chgData name="Mathias Vesterled" userId="7d76fb33e3cd0416" providerId="LiveId" clId="{5771E9E8-1032-4349-985A-D53D018043D2}" dt="2025-09-29T22:36:24.432" v="147" actId="1076"/>
          <ac:spMkLst>
            <pc:docMk/>
            <pc:sldMk cId="0" sldId="259"/>
            <ac:spMk id="5" creationId="{3BEFE882-105E-F5C7-CDB9-3E501CC044FD}"/>
          </ac:spMkLst>
        </pc:spChg>
        <pc:picChg chg="add mod">
          <ac:chgData name="Mathias Vesterled" userId="7d76fb33e3cd0416" providerId="LiveId" clId="{5771E9E8-1032-4349-985A-D53D018043D2}" dt="2025-09-29T22:36:24.432" v="147" actId="1076"/>
          <ac:picMkLst>
            <pc:docMk/>
            <pc:sldMk cId="0" sldId="259"/>
            <ac:picMk id="6" creationId="{0E69E929-7F09-75C8-5B7A-D9CA6D6994DF}"/>
          </ac:picMkLst>
        </pc:picChg>
        <pc:picChg chg="add mod">
          <ac:chgData name="Mathias Vesterled" userId="7d76fb33e3cd0416" providerId="LiveId" clId="{5771E9E8-1032-4349-985A-D53D018043D2}" dt="2025-09-29T22:36:32.319" v="149" actId="1076"/>
          <ac:picMkLst>
            <pc:docMk/>
            <pc:sldMk cId="0" sldId="259"/>
            <ac:picMk id="7" creationId="{1926F794-7250-AFCF-EFF9-551A11D6A54B}"/>
          </ac:picMkLst>
        </pc:picChg>
        <pc:picChg chg="add mod">
          <ac:chgData name="Mathias Vesterled" userId="7d76fb33e3cd0416" providerId="LiveId" clId="{5771E9E8-1032-4349-985A-D53D018043D2}" dt="2025-09-29T22:36:03.462" v="138" actId="1076"/>
          <ac:picMkLst>
            <pc:docMk/>
            <pc:sldMk cId="0" sldId="259"/>
            <ac:picMk id="11" creationId="{7048DC6F-CD1F-F92A-D666-3850A028D681}"/>
          </ac:picMkLst>
        </pc:picChg>
      </pc:sldChg>
      <pc:sldChg chg="addSp delSp modSp mod modAnim">
        <pc:chgData name="Mathias Vesterled" userId="7d76fb33e3cd0416" providerId="LiveId" clId="{5771E9E8-1032-4349-985A-D53D018043D2}" dt="2025-09-29T22:37:38.107" v="161"/>
        <pc:sldMkLst>
          <pc:docMk/>
          <pc:sldMk cId="0" sldId="260"/>
        </pc:sldMkLst>
        <pc:spChg chg="mod">
          <ac:chgData name="Mathias Vesterled" userId="7d76fb33e3cd0416" providerId="LiveId" clId="{5771E9E8-1032-4349-985A-D53D018043D2}" dt="2025-09-29T22:36:45.413" v="151" actId="207"/>
          <ac:spMkLst>
            <pc:docMk/>
            <pc:sldMk cId="0" sldId="260"/>
            <ac:spMk id="3" creationId="{00000000-0000-0000-0000-000000000000}"/>
          </ac:spMkLst>
        </pc:spChg>
        <pc:spChg chg="del">
          <ac:chgData name="Mathias Vesterled" userId="7d76fb33e3cd0416" providerId="LiveId" clId="{5771E9E8-1032-4349-985A-D53D018043D2}" dt="2025-09-29T22:36:51.581" v="152" actId="478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Mathias Vesterled" userId="7d76fb33e3cd0416" providerId="LiveId" clId="{5771E9E8-1032-4349-985A-D53D018043D2}" dt="2025-09-29T22:37:28.149" v="159" actId="13822"/>
          <ac:spMkLst>
            <pc:docMk/>
            <pc:sldMk cId="0" sldId="260"/>
            <ac:spMk id="6" creationId="{3ABBFF82-01CE-0A98-E4D2-7E974844ACAB}"/>
          </ac:spMkLst>
        </pc:spChg>
        <pc:picChg chg="add mod">
          <ac:chgData name="Mathias Vesterled" userId="7d76fb33e3cd0416" providerId="LiveId" clId="{5771E9E8-1032-4349-985A-D53D018043D2}" dt="2025-09-29T22:37:01.117" v="155" actId="14100"/>
          <ac:picMkLst>
            <pc:docMk/>
            <pc:sldMk cId="0" sldId="260"/>
            <ac:picMk id="5" creationId="{89D9DD12-C36D-CA2A-B9C1-CAC62342A7DB}"/>
          </ac:picMkLst>
        </pc:picChg>
        <pc:cxnChg chg="add mod">
          <ac:chgData name="Mathias Vesterled" userId="7d76fb33e3cd0416" providerId="LiveId" clId="{5771E9E8-1032-4349-985A-D53D018043D2}" dt="2025-09-29T22:37:10.077" v="158" actId="14100"/>
          <ac:cxnSpMkLst>
            <pc:docMk/>
            <pc:sldMk cId="0" sldId="260"/>
            <ac:cxnSpMk id="7" creationId="{C409C97A-18F0-8F37-0C4B-6C67F4403D77}"/>
          </ac:cxnSpMkLst>
        </pc:cxnChg>
      </pc:sldChg>
      <pc:sldChg chg="modSp mod">
        <pc:chgData name="Mathias Vesterled" userId="7d76fb33e3cd0416" providerId="LiveId" clId="{5771E9E8-1032-4349-985A-D53D018043D2}" dt="2025-09-29T22:41:10.348" v="213" actId="20577"/>
        <pc:sldMkLst>
          <pc:docMk/>
          <pc:sldMk cId="0" sldId="261"/>
        </pc:sldMkLst>
        <pc:spChg chg="mod">
          <ac:chgData name="Mathias Vesterled" userId="7d76fb33e3cd0416" providerId="LiveId" clId="{5771E9E8-1032-4349-985A-D53D018043D2}" dt="2025-09-29T22:41:10.348" v="213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Mathias Vesterled" userId="7d76fb33e3cd0416" providerId="LiveId" clId="{5771E9E8-1032-4349-985A-D53D018043D2}" dt="2025-09-29T22:40:54.663" v="205" actId="255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 modAnim">
        <pc:chgData name="Mathias Vesterled" userId="7d76fb33e3cd0416" providerId="LiveId" clId="{5771E9E8-1032-4349-985A-D53D018043D2}" dt="2025-09-29T22:39:39.003" v="199" actId="1076"/>
        <pc:sldMkLst>
          <pc:docMk/>
          <pc:sldMk cId="533619154" sldId="262"/>
        </pc:sldMkLst>
        <pc:spChg chg="del">
          <ac:chgData name="Mathias Vesterled" userId="7d76fb33e3cd0416" providerId="LiveId" clId="{5771E9E8-1032-4349-985A-D53D018043D2}" dt="2025-09-29T22:37:58.169" v="163" actId="478"/>
          <ac:spMkLst>
            <pc:docMk/>
            <pc:sldMk cId="533619154" sldId="262"/>
            <ac:spMk id="2" creationId="{77D1FF48-3903-16BA-536F-A6CD6970339F}"/>
          </ac:spMkLst>
        </pc:spChg>
        <pc:spChg chg="del">
          <ac:chgData name="Mathias Vesterled" userId="7d76fb33e3cd0416" providerId="LiveId" clId="{5771E9E8-1032-4349-985A-D53D018043D2}" dt="2025-09-29T22:37:56.166" v="162" actId="478"/>
          <ac:spMkLst>
            <pc:docMk/>
            <pc:sldMk cId="533619154" sldId="262"/>
            <ac:spMk id="4" creationId="{17D39029-072C-7F3F-9D39-AA4BA61C84B6}"/>
          </ac:spMkLst>
        </pc:spChg>
        <pc:spChg chg="add del mod">
          <ac:chgData name="Mathias Vesterled" userId="7d76fb33e3cd0416" providerId="LiveId" clId="{5771E9E8-1032-4349-985A-D53D018043D2}" dt="2025-09-29T22:37:59.373" v="164" actId="478"/>
          <ac:spMkLst>
            <pc:docMk/>
            <pc:sldMk cId="533619154" sldId="262"/>
            <ac:spMk id="5" creationId="{B6AB0331-4F9A-EA2F-0DAB-66EE8C5E4AD0}"/>
          </ac:spMkLst>
        </pc:spChg>
        <pc:spChg chg="add del mod">
          <ac:chgData name="Mathias Vesterled" userId="7d76fb33e3cd0416" providerId="LiveId" clId="{5771E9E8-1032-4349-985A-D53D018043D2}" dt="2025-09-29T22:38:00.345" v="165" actId="478"/>
          <ac:spMkLst>
            <pc:docMk/>
            <pc:sldMk cId="533619154" sldId="262"/>
            <ac:spMk id="7" creationId="{9C020994-258E-47FD-DEBD-A7D2271CC9F6}"/>
          </ac:spMkLst>
        </pc:spChg>
        <pc:spChg chg="add mod">
          <ac:chgData name="Mathias Vesterled" userId="7d76fb33e3cd0416" providerId="LiveId" clId="{5771E9E8-1032-4349-985A-D53D018043D2}" dt="2025-09-29T22:38:01.018" v="166"/>
          <ac:spMkLst>
            <pc:docMk/>
            <pc:sldMk cId="533619154" sldId="262"/>
            <ac:spMk id="8" creationId="{E8604ED3-E3E8-2855-7116-0FD67E53801F}"/>
          </ac:spMkLst>
        </pc:spChg>
        <pc:spChg chg="add mod">
          <ac:chgData name="Mathias Vesterled" userId="7d76fb33e3cd0416" providerId="LiveId" clId="{5771E9E8-1032-4349-985A-D53D018043D2}" dt="2025-09-29T22:38:01.018" v="166"/>
          <ac:spMkLst>
            <pc:docMk/>
            <pc:sldMk cId="533619154" sldId="262"/>
            <ac:spMk id="9" creationId="{F6CB8AA5-28C1-4D9F-90A8-8A11A945868A}"/>
          </ac:spMkLst>
        </pc:spChg>
        <pc:spChg chg="add mod">
          <ac:chgData name="Mathias Vesterled" userId="7d76fb33e3cd0416" providerId="LiveId" clId="{5771E9E8-1032-4349-985A-D53D018043D2}" dt="2025-09-29T22:38:01.018" v="166"/>
          <ac:spMkLst>
            <pc:docMk/>
            <pc:sldMk cId="533619154" sldId="262"/>
            <ac:spMk id="11" creationId="{F8FCD6F3-1C7E-EC5C-552A-A0A9DC16BF42}"/>
          </ac:spMkLst>
        </pc:spChg>
        <pc:spChg chg="add mod">
          <ac:chgData name="Mathias Vesterled" userId="7d76fb33e3cd0416" providerId="LiveId" clId="{5771E9E8-1032-4349-985A-D53D018043D2}" dt="2025-09-29T22:38:01.018" v="166"/>
          <ac:spMkLst>
            <pc:docMk/>
            <pc:sldMk cId="533619154" sldId="262"/>
            <ac:spMk id="12" creationId="{C8D65130-3A5E-27A6-B68C-3E70F286C0A1}"/>
          </ac:spMkLst>
        </pc:spChg>
        <pc:spChg chg="add mod">
          <ac:chgData name="Mathias Vesterled" userId="7d76fb33e3cd0416" providerId="LiveId" clId="{5771E9E8-1032-4349-985A-D53D018043D2}" dt="2025-09-29T22:38:01.018" v="166"/>
          <ac:spMkLst>
            <pc:docMk/>
            <pc:sldMk cId="533619154" sldId="262"/>
            <ac:spMk id="13" creationId="{B63B62ED-450C-B54F-9070-68A0E1F46071}"/>
          </ac:spMkLst>
        </pc:spChg>
        <pc:spChg chg="add mod">
          <ac:chgData name="Mathias Vesterled" userId="7d76fb33e3cd0416" providerId="LiveId" clId="{5771E9E8-1032-4349-985A-D53D018043D2}" dt="2025-09-29T22:38:01.018" v="166"/>
          <ac:spMkLst>
            <pc:docMk/>
            <pc:sldMk cId="533619154" sldId="262"/>
            <ac:spMk id="14" creationId="{8B406709-2D1B-EA4B-DF58-5F3F4A098434}"/>
          </ac:spMkLst>
        </pc:spChg>
        <pc:spChg chg="add mod">
          <ac:chgData name="Mathias Vesterled" userId="7d76fb33e3cd0416" providerId="LiveId" clId="{5771E9E8-1032-4349-985A-D53D018043D2}" dt="2025-09-29T22:38:20.437" v="171" actId="14100"/>
          <ac:spMkLst>
            <pc:docMk/>
            <pc:sldMk cId="533619154" sldId="262"/>
            <ac:spMk id="15" creationId="{D914F88B-D0B4-69FA-D849-90DA4A77E2AE}"/>
          </ac:spMkLst>
        </pc:spChg>
        <pc:spChg chg="add mod">
          <ac:chgData name="Mathias Vesterled" userId="7d76fb33e3cd0416" providerId="LiveId" clId="{5771E9E8-1032-4349-985A-D53D018043D2}" dt="2025-09-29T22:38:48.338" v="180" actId="1076"/>
          <ac:spMkLst>
            <pc:docMk/>
            <pc:sldMk cId="533619154" sldId="262"/>
            <ac:spMk id="17" creationId="{5DD14986-0AD0-8FD4-89C8-0C6431332AE3}"/>
          </ac:spMkLst>
        </pc:spChg>
        <pc:spChg chg="add mod">
          <ac:chgData name="Mathias Vesterled" userId="7d76fb33e3cd0416" providerId="LiveId" clId="{5771E9E8-1032-4349-985A-D53D018043D2}" dt="2025-09-29T22:39:21.219" v="194" actId="1076"/>
          <ac:spMkLst>
            <pc:docMk/>
            <pc:sldMk cId="533619154" sldId="262"/>
            <ac:spMk id="19" creationId="{15FEE446-6FA4-3884-27EA-A757ED25CF1B}"/>
          </ac:spMkLst>
        </pc:spChg>
        <pc:spChg chg="add mod">
          <ac:chgData name="Mathias Vesterled" userId="7d76fb33e3cd0416" providerId="LiveId" clId="{5771E9E8-1032-4349-985A-D53D018043D2}" dt="2025-09-29T22:39:24.106" v="195" actId="1076"/>
          <ac:spMkLst>
            <pc:docMk/>
            <pc:sldMk cId="533619154" sldId="262"/>
            <ac:spMk id="20" creationId="{1E204C05-5094-29C9-0553-1F1671CC0340}"/>
          </ac:spMkLst>
        </pc:spChg>
        <pc:spChg chg="add mod">
          <ac:chgData name="Mathias Vesterled" userId="7d76fb33e3cd0416" providerId="LiveId" clId="{5771E9E8-1032-4349-985A-D53D018043D2}" dt="2025-09-29T22:39:25.891" v="196" actId="1076"/>
          <ac:spMkLst>
            <pc:docMk/>
            <pc:sldMk cId="533619154" sldId="262"/>
            <ac:spMk id="21" creationId="{18160E31-92C2-0115-71AF-09DDFB797587}"/>
          </ac:spMkLst>
        </pc:spChg>
        <pc:spChg chg="add mod">
          <ac:chgData name="Mathias Vesterled" userId="7d76fb33e3cd0416" providerId="LiveId" clId="{5771E9E8-1032-4349-985A-D53D018043D2}" dt="2025-09-29T22:39:39.003" v="199" actId="1076"/>
          <ac:spMkLst>
            <pc:docMk/>
            <pc:sldMk cId="533619154" sldId="262"/>
            <ac:spMk id="22" creationId="{1E795325-BBA4-8B21-77B1-AAA5C52B3FEB}"/>
          </ac:spMkLst>
        </pc:spChg>
        <pc:picChg chg="add mod">
          <ac:chgData name="Mathias Vesterled" userId="7d76fb33e3cd0416" providerId="LiveId" clId="{5771E9E8-1032-4349-985A-D53D018043D2}" dt="2025-09-29T22:38:01.018" v="166"/>
          <ac:picMkLst>
            <pc:docMk/>
            <pc:sldMk cId="533619154" sldId="262"/>
            <ac:picMk id="10" creationId="{6879E401-B9B2-B0F3-F964-7FE27095BBF5}"/>
          </ac:picMkLst>
        </pc:picChg>
        <pc:picChg chg="add mod">
          <ac:chgData name="Mathias Vesterled" userId="7d76fb33e3cd0416" providerId="LiveId" clId="{5771E9E8-1032-4349-985A-D53D018043D2}" dt="2025-09-29T22:38:25.988" v="172"/>
          <ac:picMkLst>
            <pc:docMk/>
            <pc:sldMk cId="533619154" sldId="262"/>
            <ac:picMk id="16" creationId="{17A5ABEA-D9F0-E20C-CB9F-0DC48384B639}"/>
          </ac:picMkLst>
        </pc:picChg>
        <pc:picChg chg="add mod">
          <ac:chgData name="Mathias Vesterled" userId="7d76fb33e3cd0416" providerId="LiveId" clId="{5771E9E8-1032-4349-985A-D53D018043D2}" dt="2025-09-29T22:39:18.633" v="193" actId="1076"/>
          <ac:picMkLst>
            <pc:docMk/>
            <pc:sldMk cId="533619154" sldId="262"/>
            <ac:picMk id="18" creationId="{853E3E52-9BEB-BF3D-F664-2F0E7F5FD256}"/>
          </ac:picMkLst>
        </pc:picChg>
      </pc:sldChg>
      <pc:sldChg chg="new del">
        <pc:chgData name="Mathias Vesterled" userId="7d76fb33e3cd0416" providerId="LiveId" clId="{5771E9E8-1032-4349-985A-D53D018043D2}" dt="2025-09-29T23:47:10.909" v="229" actId="680"/>
        <pc:sldMkLst>
          <pc:docMk/>
          <pc:sldMk cId="415446271" sldId="263"/>
        </pc:sldMkLst>
      </pc:sldChg>
    </pc:docChg>
  </pc:docChgLst>
  <pc:docChgLst>
    <pc:chgData name="Guest User" providerId="Windows Live" clId="Web-{556C7596-CCC9-D900-A34A-E682DBB99B32}"/>
    <pc:docChg chg="modSld">
      <pc:chgData name="Guest User" userId="" providerId="Windows Live" clId="Web-{556C7596-CCC9-D900-A34A-E682DBB99B32}" dt="2025-09-29T23:10:56.039" v="26" actId="20577"/>
      <pc:docMkLst>
        <pc:docMk/>
      </pc:docMkLst>
      <pc:sldChg chg="modSp">
        <pc:chgData name="Guest User" userId="" providerId="Windows Live" clId="Web-{556C7596-CCC9-D900-A34A-E682DBB99B32}" dt="2025-09-29T23:10:56.039" v="26" actId="20577"/>
        <pc:sldMkLst>
          <pc:docMk/>
          <pc:sldMk cId="0" sldId="261"/>
        </pc:sldMkLst>
        <pc:spChg chg="mod">
          <ac:chgData name="Guest User" userId="" providerId="Windows Live" clId="Web-{556C7596-CCC9-D900-A34A-E682DBB99B32}" dt="2025-09-29T23:10:56.039" v="26" actId="20577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Guest User" providerId="Windows Live" clId="Web-{463582EF-3735-09F2-EF25-73BEFE31F205}"/>
    <pc:docChg chg="modSld">
      <pc:chgData name="Guest User" userId="" providerId="Windows Live" clId="Web-{463582EF-3735-09F2-EF25-73BEFE31F205}" dt="2025-09-29T22:48:07.907" v="10" actId="1076"/>
      <pc:docMkLst>
        <pc:docMk/>
      </pc:docMkLst>
      <pc:sldChg chg="addSp delSp modSp">
        <pc:chgData name="Guest User" userId="" providerId="Windows Live" clId="Web-{463582EF-3735-09F2-EF25-73BEFE31F205}" dt="2025-09-29T22:48:07.907" v="10" actId="1076"/>
        <pc:sldMkLst>
          <pc:docMk/>
          <pc:sldMk cId="0" sldId="257"/>
        </pc:sldMkLst>
        <pc:spChg chg="del">
          <ac:chgData name="Guest User" userId="" providerId="Windows Live" clId="Web-{463582EF-3735-09F2-EF25-73BEFE31F205}" dt="2025-09-29T22:47:03.719" v="0"/>
          <ac:spMkLst>
            <pc:docMk/>
            <pc:sldMk cId="0" sldId="257"/>
            <ac:spMk id="4" creationId="{00000000-0000-0000-0000-000000000000}"/>
          </ac:spMkLst>
        </pc:spChg>
        <pc:picChg chg="add del mod">
          <ac:chgData name="Guest User" userId="" providerId="Windows Live" clId="Web-{463582EF-3735-09F2-EF25-73BEFE31F205}" dt="2025-09-29T22:47:33.063" v="6"/>
          <ac:picMkLst>
            <pc:docMk/>
            <pc:sldMk cId="0" sldId="257"/>
            <ac:picMk id="3" creationId="{E62A4653-2103-B3FC-5E1F-EE0D8FF27725}"/>
          </ac:picMkLst>
        </pc:picChg>
        <pc:picChg chg="add mod">
          <ac:chgData name="Guest User" userId="" providerId="Windows Live" clId="Web-{463582EF-3735-09F2-EF25-73BEFE31F205}" dt="2025-09-29T22:48:07.907" v="10" actId="1076"/>
          <ac:picMkLst>
            <pc:docMk/>
            <pc:sldMk cId="0" sldId="257"/>
            <ac:picMk id="5" creationId="{17DBFD78-D98B-8E83-5D7A-C147472F874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887262"/>
            <a:ext cx="4444491" cy="3167510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900"/>
              <a:t>Project Milestone 1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3923612"/>
            <a:ext cx="6147352" cy="1966329"/>
          </a:xfrm>
        </p:spPr>
        <p:txBody>
          <a:bodyPr anchor="t">
            <a:normAutofit fontScale="92500"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2000">
                <a:solidFill>
                  <a:schemeClr val="tx1"/>
                </a:solidFill>
              </a:rPr>
              <a:t>Course: ENGR 413 | AI in Engineering | Fall 2025</a:t>
            </a:r>
          </a:p>
          <a:p>
            <a:r>
              <a:rPr lang="en-US" sz="2000" b="1">
                <a:solidFill>
                  <a:schemeClr val="tx1"/>
                </a:solidFill>
              </a:rPr>
              <a:t>Team Members: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Mathias Vesterled 925032391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Lasse Schou 925033756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Shivangi Narayan 920002990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 b="1">
                <a:solidFill>
                  <a:schemeClr val="tx1"/>
                </a:solidFill>
              </a:rPr>
              <a:t>Date: </a:t>
            </a:r>
            <a:br>
              <a:rPr lang="en-US" sz="2000" b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09/29/2025</a:t>
            </a:r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56FF7982-5D3B-AFE1-3DBD-BF73A2869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0651" y="2088443"/>
            <a:ext cx="1966329" cy="19663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Soccer Predictor</a:t>
            </a:r>
            <a:endParaRPr lang="en-DK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070599-8B6A-1780-1307-8E774AA36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0938" y="13775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Soccer generates massive amount of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Challenge: transforming data into accurate predictions and insights</a:t>
            </a:r>
          </a:p>
          <a:p>
            <a:r>
              <a:rPr lang="en-US"/>
              <a:t>Develop AI to address this challenge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Predict match outcomes, key events (numbers of goals, corners etc.)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Regression models, clustering</a:t>
            </a:r>
          </a:p>
          <a:p>
            <a:endParaRPr lang="en-US"/>
          </a:p>
          <a:p>
            <a:endParaRPr lang="en-DK"/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17DBFD78-D98B-8E83-5D7A-C147472F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3" y="5102438"/>
            <a:ext cx="8257143" cy="1037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7EA24A-84C6-445B-C570-AC974EFB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643" y="5429251"/>
            <a:ext cx="165853" cy="321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Preliminary Research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71183" cy="3448878"/>
          </a:xfrm>
        </p:spPr>
        <p:txBody>
          <a:bodyPr>
            <a:normAutofit lnSpcReduction="10000"/>
          </a:bodyPr>
          <a:lstStyle/>
          <a:p>
            <a:r>
              <a:rPr lang="en-US"/>
              <a:t>Soccer analytics is based on every aspect of the game</a:t>
            </a:r>
          </a:p>
          <a:p>
            <a:endParaRPr lang="en-US"/>
          </a:p>
          <a:p>
            <a:r>
              <a:rPr lang="en-DK"/>
              <a:t>Football-Data.co.uk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DK"/>
              <a:t>30 seasons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DK"/>
              <a:t>Bookmarker, </a:t>
            </a:r>
            <a:r>
              <a:rPr lang="en-DK" err="1"/>
              <a:t>cornerkicks</a:t>
            </a:r>
            <a:r>
              <a:rPr lang="en-DK"/>
              <a:t>, shots on target, </a:t>
            </a:r>
            <a:br>
              <a:rPr lang="en-DK"/>
            </a:br>
            <a:r>
              <a:rPr lang="en-DK"/>
              <a:t>yellow cards, referee, etc. 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8DC6F-CD1F-F92A-D666-3850A028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7" y="5172035"/>
            <a:ext cx="8229600" cy="900325"/>
          </a:xfrm>
          <a:prstGeom prst="rect">
            <a:avLst/>
          </a:prstGeom>
        </p:spPr>
      </p:pic>
      <p:pic>
        <p:nvPicPr>
          <p:cNvPr id="7" name="Picture 6" descr="Football Betting - Football Results - Free Bets">
            <a:extLst>
              <a:ext uri="{FF2B5EF4-FFF2-40B4-BE49-F238E27FC236}">
                <a16:creationId xmlns:a16="http://schemas.microsoft.com/office/drawing/2014/main" id="{1926F794-7250-AFCF-EFF9-551A11D6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02" y="2772306"/>
            <a:ext cx="3310277" cy="852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Model/Approach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 – Nearest Neighbor</a:t>
            </a:r>
          </a:p>
          <a:p>
            <a:r>
              <a:rPr lang="en-US"/>
              <a:t>Features</a:t>
            </a:r>
          </a:p>
          <a:p>
            <a:r>
              <a:rPr lang="en-US"/>
              <a:t>Not tuned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9DD12-C36D-CA2A-B9C1-CAC62342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11" y="1337181"/>
            <a:ext cx="1701920" cy="5246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BFF82-01CE-0A98-E4D2-7E974844ACAB}"/>
              </a:ext>
            </a:extLst>
          </p:cNvPr>
          <p:cNvSpPr txBox="1"/>
          <p:nvPr/>
        </p:nvSpPr>
        <p:spPr>
          <a:xfrm>
            <a:off x="4801847" y="1351582"/>
            <a:ext cx="1536699" cy="258532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Features: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Result</a:t>
            </a:r>
          </a:p>
          <a:p>
            <a:r>
              <a:rPr lang="en-US">
                <a:solidFill>
                  <a:schemeClr val="bg1"/>
                </a:solidFill>
              </a:rPr>
              <a:t>Goals</a:t>
            </a:r>
          </a:p>
          <a:p>
            <a:r>
              <a:rPr lang="en-US">
                <a:solidFill>
                  <a:schemeClr val="bg1"/>
                </a:solidFill>
              </a:rPr>
              <a:t>Shots on target</a:t>
            </a:r>
          </a:p>
          <a:p>
            <a:r>
              <a:rPr lang="en-US">
                <a:solidFill>
                  <a:schemeClr val="bg1"/>
                </a:solidFill>
              </a:rPr>
              <a:t>Corners</a:t>
            </a:r>
          </a:p>
          <a:p>
            <a:r>
              <a:rPr lang="en-US">
                <a:solidFill>
                  <a:schemeClr val="bg1"/>
                </a:solidFill>
              </a:rPr>
              <a:t>Fouls</a:t>
            </a:r>
          </a:p>
          <a:p>
            <a:r>
              <a:rPr lang="en-US">
                <a:solidFill>
                  <a:schemeClr val="bg1"/>
                </a:solidFill>
              </a:rPr>
              <a:t>Betting data</a:t>
            </a:r>
          </a:p>
          <a:p>
            <a:r>
              <a:rPr lang="en-US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9C97A-18F0-8F37-0C4B-6C67F4403D77}"/>
              </a:ext>
            </a:extLst>
          </p:cNvPr>
          <p:cNvCxnSpPr>
            <a:cxnSpLocks/>
          </p:cNvCxnSpPr>
          <p:nvPr/>
        </p:nvCxnSpPr>
        <p:spPr>
          <a:xfrm>
            <a:off x="6338546" y="2494582"/>
            <a:ext cx="1082671" cy="69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914F88B-D0B4-69FA-D849-90DA4A7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16"/>
            <a:ext cx="9144000" cy="1325563"/>
          </a:xfrm>
        </p:spPr>
        <p:txBody>
          <a:bodyPr/>
          <a:lstStyle/>
          <a:p>
            <a:r>
              <a:rPr lang="en-US"/>
              <a:t>Current Status</a:t>
            </a:r>
            <a:endParaRPr lang="en-DK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D14986-0AD0-8FD4-89C8-0C6431332AE3}"/>
              </a:ext>
            </a:extLst>
          </p:cNvPr>
          <p:cNvSpPr txBox="1">
            <a:spLocks/>
          </p:cNvSpPr>
          <p:nvPr/>
        </p:nvSpPr>
        <p:spPr>
          <a:xfrm>
            <a:off x="175590" y="14821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 we have a prediction?</a:t>
            </a:r>
          </a:p>
          <a:p>
            <a:r>
              <a:rPr lang="en-US"/>
              <a:t>Score / Confusion matrix</a:t>
            </a:r>
          </a:p>
          <a:p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3E3E52-9BEB-BF3D-F664-2F0E7F5F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47" y="1729247"/>
            <a:ext cx="4780603" cy="32154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FEE446-6FA4-3884-27EA-A757ED25CF1B}"/>
              </a:ext>
            </a:extLst>
          </p:cNvPr>
          <p:cNvSpPr txBox="1"/>
          <p:nvPr/>
        </p:nvSpPr>
        <p:spPr>
          <a:xfrm>
            <a:off x="6698988" y="1432958"/>
            <a:ext cx="31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Predicted</a:t>
            </a:r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04C05-5094-29C9-0553-1F1671CC0340}"/>
              </a:ext>
            </a:extLst>
          </p:cNvPr>
          <p:cNvSpPr txBox="1"/>
          <p:nvPr/>
        </p:nvSpPr>
        <p:spPr>
          <a:xfrm rot="16200000">
            <a:off x="2594186" y="2303567"/>
            <a:ext cx="31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Actual</a:t>
            </a:r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160E31-92C2-0115-71AF-09DDFB797587}"/>
                  </a:ext>
                </a:extLst>
              </p:cNvPr>
              <p:cNvSpPr txBox="1"/>
              <p:nvPr/>
            </p:nvSpPr>
            <p:spPr>
              <a:xfrm>
                <a:off x="1946488" y="4993840"/>
                <a:ext cx="7021922" cy="574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𝑔𝑎𝑚𝑒𝑠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314+54+202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912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=0.625=62.5%</m:t>
                      </m:r>
                    </m:oMath>
                  </m:oMathPara>
                </a14:m>
                <a:endParaRPr lang="en-DK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160E31-92C2-0115-71AF-09DDFB79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488" y="4993840"/>
                <a:ext cx="7021922" cy="574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795325-BBA4-8B21-77B1-AAA5C52B3FEB}"/>
                  </a:ext>
                </a:extLst>
              </p:cNvPr>
              <p:cNvSpPr txBox="1"/>
              <p:nvPr/>
            </p:nvSpPr>
            <p:spPr>
              <a:xfrm>
                <a:off x="1946488" y="5744088"/>
                <a:ext cx="3146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=0.377=37.7%</m:t>
                      </m:r>
                    </m:oMath>
                  </m:oMathPara>
                </a14:m>
                <a:endParaRPr lang="en-DK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795325-BBA4-8B21-77B1-AAA5C52B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488" y="5744088"/>
                <a:ext cx="3146631" cy="276999"/>
              </a:xfrm>
              <a:prstGeom prst="rect">
                <a:avLst/>
              </a:prstGeom>
              <a:blipFill>
                <a:blip r:embed="rId4"/>
                <a:stretch>
                  <a:fillRect l="-1357" r="-193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6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  <a:r>
              <a:rPr lang="en-US"/>
              <a:t> &amp; Goals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65" y="1341782"/>
            <a:ext cx="880607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Establish baseline models (e.g., K-NN) to predict match outcomes and key events using historical match data.</a:t>
            </a:r>
          </a:p>
          <a:p>
            <a:r>
              <a:rPr lang="en-US" sz="2800">
                <a:ea typeface="+mn-lt"/>
                <a:cs typeface="+mn-lt"/>
              </a:rPr>
              <a:t>Train and evaluate advanced models (e.g., Decision Trees, Random Forests) and identify the most influential features using SHAP.</a:t>
            </a:r>
            <a:endParaRPr lang="en-US">
              <a:ea typeface="Calibri"/>
              <a:cs typeface="Calibri"/>
            </a:endParaRPr>
          </a:p>
          <a:p>
            <a:r>
              <a:rPr lang="en-US" sz="2800">
                <a:ea typeface="+mn-lt"/>
                <a:cs typeface="+mn-lt"/>
              </a:rPr>
              <a:t>Retrain models using only the most relevant features to assess potential improvements in prediction accuracy.</a:t>
            </a:r>
            <a:endParaRPr lang="en-US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Begin building a locally hosted chatbot that can answer questions based on the database.</a:t>
            </a:r>
          </a:p>
          <a:p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Office Theme</vt:lpstr>
      <vt:lpstr>Project Milestone 1 Presentation</vt:lpstr>
      <vt:lpstr>Soccer Predictor</vt:lpstr>
      <vt:lpstr>Preliminary Research &amp; Data</vt:lpstr>
      <vt:lpstr>Initial Model/Approach</vt:lpstr>
      <vt:lpstr>Current Status</vt:lpstr>
      <vt:lpstr>Expected Outcomes &amp; Goals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Mathias Vesterled</dc:creator>
  <cp:keywords/>
  <dc:description>generated using python-pptx</dc:description>
  <cp:lastModifiedBy>Mathias Vesterled</cp:lastModifiedBy>
  <cp:revision>1</cp:revision>
  <dcterms:created xsi:type="dcterms:W3CDTF">2013-01-27T09:14:16Z</dcterms:created>
  <dcterms:modified xsi:type="dcterms:W3CDTF">2025-09-29T23:47:18Z</dcterms:modified>
  <cp:category/>
</cp:coreProperties>
</file>