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5C8D-AAAA-1F9A-B246-64A6F299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5E9C5-176E-45EC-A9AC-CD633589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347D-5C3A-86F7-E265-347FD8D9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9A81-CF9E-84FA-BF27-8EA31CB7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2CCD-9761-867A-003D-927C18BC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797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72F7-19F5-F7C1-60B3-FA9406F3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E443-0131-AE2C-6A6E-F33BA9F7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7D47-E24F-922B-D817-79A26D2F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C84B-6738-8E7D-A22E-A34E336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A5FB-6B09-40B7-F25B-CDF8D83E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6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D8DC8-E674-18CA-7D43-D8266A6D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8F51-BBFE-484F-E3CE-AF739027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9EAF-46EB-B47E-A8AD-07993F8C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F0C1-A34B-B0A7-4478-3CBFF25E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3E11-4A9A-87F5-3559-78497041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19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EA70-55BF-87C3-DFBF-C948D7E1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B75F-EA77-2158-9582-0FBC97FB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5058-2ABA-C8B7-FE36-D5963614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A254-F07A-86EF-A41C-DD3CAC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9FA6-1889-1C1A-4556-C2AA588C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2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A636-8433-9DF8-7EF3-D46790B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D7F6-E43C-7CB9-4CDB-4F7792E7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1203-6188-EEDC-8DE7-BB294EE4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5F72-9705-56E7-1747-504AE30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D8CA-A64E-E1D5-4223-E67DA7E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7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46F-6FC5-0789-4B7E-08E3D3E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1FD0-7CC8-32B9-5393-6886B2EC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A98F-FE9F-93B2-9079-7A76D7E2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7243-D9F3-B971-F2D7-63BB4025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3FFB6-D3EF-7BD4-4D60-BD5CC64D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F962-A668-BF5B-5F9F-5B26F3A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620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7546-FD01-4CBD-1230-24484E1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64A6-C792-FEE4-B13D-710F5E66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E038-5C4A-887C-CDFC-30016A43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9B8DC-ED8A-D3F6-E697-B9FD3ACD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66884-E346-0EA6-572B-FEBE9C1C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4EAA5-7D14-1D0F-2804-946C7886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C13D1-839D-2FF1-A68D-3815CB49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CFA11-D836-5166-9CC9-5FF6DAAB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65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9CC9-69DE-05AF-7733-DE99DAF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F038-6709-823E-4446-A9CB4BBD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E7EF-2959-378C-B700-72D2C6C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57199-B8A7-E8FA-FE7F-09311A84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51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3B3A0-51A4-0915-6EC8-354A0514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3F2BB-A2A7-F720-F554-D164C60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AE48-7930-D08D-9927-03DA6FDC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4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69EF-DC21-B4B3-C3AE-B30E4419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19F1-CA00-9864-9D97-600BE526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BDA2-6DF1-AAD6-9064-347F69BA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CBB0-E5F0-A751-036A-53076CAA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F9FA-EE39-F302-34B4-49E3F681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95DE-1196-0037-EF92-E7E0BFD9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394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1C50-B915-301F-8660-91D982F2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C9A88-4850-6AD6-8D10-92A28EB45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BD3D-4C66-D996-2C7A-97302D6A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E4E8-9AC1-71C1-E1DE-20BC9B37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33AB-B9FA-A6AD-82A8-2F8CADE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2FBB4-64C5-12EB-4256-033EDBF0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65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45F67-F039-AD8A-E109-54BD0596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1829-9735-009F-E0B2-FDCF0A99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40DF-24B7-282E-58D9-619125BD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C8058-0BE1-4FDC-AB4E-F60F68DC450C}" type="datetimeFigureOut">
              <a:rPr lang="en-DK" smtClean="0"/>
              <a:t>25/09/2025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4930-1117-F443-5BD1-F842F4FA1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F191-37C1-B004-9585-E07EDDF34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3DF44-810B-4EDF-837F-2E89AA177A6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2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74E00CE8-3E4F-9CC2-9972-E14595E00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8A783F0-30A0-8B73-28F2-FECA007A0BD1}"/>
              </a:ext>
            </a:extLst>
          </p:cNvPr>
          <p:cNvSpPr txBox="1">
            <a:spLocks/>
          </p:cNvSpPr>
          <p:nvPr/>
        </p:nvSpPr>
        <p:spPr>
          <a:xfrm>
            <a:off x="-6588" y="1937982"/>
            <a:ext cx="12198588" cy="2470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FFFF"/>
                </a:solidFill>
              </a:rPr>
              <a:t>Soccer Predictor</a:t>
            </a:r>
            <a:endParaRPr lang="en-DK" sz="6000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0F241AA-F3E7-6610-7993-D3B73285AA19}"/>
              </a:ext>
            </a:extLst>
          </p:cNvPr>
          <p:cNvSpPr txBox="1">
            <a:spLocks/>
          </p:cNvSpPr>
          <p:nvPr/>
        </p:nvSpPr>
        <p:spPr>
          <a:xfrm>
            <a:off x="0" y="3715852"/>
            <a:ext cx="12198588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</a:rPr>
              <a:t>AI-based Match and Player Analytics</a:t>
            </a:r>
            <a:endParaRPr lang="en-DK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E87E-3F1B-9E68-F71C-4446B84B9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212DA6EA-FE82-7EA3-9F88-2D4E303F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02976C8-B5BD-F3AE-AD31-EE439C7D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Info</a:t>
            </a:r>
            <a:endParaRPr lang="en-DK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7D0941-C271-6D5D-ED17-1288584F693E}"/>
              </a:ext>
            </a:extLst>
          </p:cNvPr>
          <p:cNvGrpSpPr/>
          <p:nvPr/>
        </p:nvGrpSpPr>
        <p:grpSpPr>
          <a:xfrm>
            <a:off x="725575" y="1611175"/>
            <a:ext cx="5588770" cy="1609103"/>
            <a:chOff x="725575" y="1611175"/>
            <a:chExt cx="5588770" cy="1609103"/>
          </a:xfrm>
        </p:grpSpPr>
        <p:pic>
          <p:nvPicPr>
            <p:cNvPr id="13" name="Picture 12" descr="A person smiling for a picture&#10;&#10;AI-generated content may be incorrect.">
              <a:extLst>
                <a:ext uri="{FF2B5EF4-FFF2-40B4-BE49-F238E27FC236}">
                  <a16:creationId xmlns:a16="http://schemas.microsoft.com/office/drawing/2014/main" id="{48897433-C2DC-2206-730D-F553ABA07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75" y="1611175"/>
              <a:ext cx="1609103" cy="160910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1A7104-8D39-FA55-C499-696A0C2686BC}"/>
                </a:ext>
              </a:extLst>
            </p:cNvPr>
            <p:cNvSpPr txBox="1"/>
            <p:nvPr/>
          </p:nvSpPr>
          <p:spPr>
            <a:xfrm>
              <a:off x="2569280" y="2092560"/>
              <a:ext cx="3745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Mathias Vesterled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925032391</a:t>
              </a:r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1CD29-39C5-4B00-EEE7-5C97554B965E}"/>
              </a:ext>
            </a:extLst>
          </p:cNvPr>
          <p:cNvGrpSpPr/>
          <p:nvPr/>
        </p:nvGrpSpPr>
        <p:grpSpPr>
          <a:xfrm>
            <a:off x="725575" y="3301853"/>
            <a:ext cx="5588770" cy="1609103"/>
            <a:chOff x="725575" y="1611175"/>
            <a:chExt cx="5588770" cy="1609103"/>
          </a:xfrm>
        </p:grpSpPr>
        <p:pic>
          <p:nvPicPr>
            <p:cNvPr id="21" name="Picture 20" descr="A person smiling for a picture&#10;&#10;AI-generated content may be incorrect.">
              <a:extLst>
                <a:ext uri="{FF2B5EF4-FFF2-40B4-BE49-F238E27FC236}">
                  <a16:creationId xmlns:a16="http://schemas.microsoft.com/office/drawing/2014/main" id="{DBB62F83-BDC8-5747-46AD-9FAA91F7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75" y="1611175"/>
              <a:ext cx="1609103" cy="160910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0E02C0-127D-5AA8-D5E4-EC6B551B1FAA}"/>
                </a:ext>
              </a:extLst>
            </p:cNvPr>
            <p:cNvSpPr txBox="1"/>
            <p:nvPr/>
          </p:nvSpPr>
          <p:spPr>
            <a:xfrm>
              <a:off x="2569280" y="2092560"/>
              <a:ext cx="3745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Lasse Schou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XXX</a:t>
              </a:r>
              <a:endParaRPr lang="en-DK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858E59-943B-7774-868F-0834E885FA98}"/>
              </a:ext>
            </a:extLst>
          </p:cNvPr>
          <p:cNvGrpSpPr/>
          <p:nvPr/>
        </p:nvGrpSpPr>
        <p:grpSpPr>
          <a:xfrm>
            <a:off x="725575" y="4967777"/>
            <a:ext cx="5588770" cy="1609103"/>
            <a:chOff x="725575" y="1611175"/>
            <a:chExt cx="5588770" cy="1609103"/>
          </a:xfrm>
        </p:grpSpPr>
        <p:pic>
          <p:nvPicPr>
            <p:cNvPr id="24" name="Picture 23" descr="A person smiling for a picture&#10;&#10;AI-generated content may be incorrect.">
              <a:extLst>
                <a:ext uri="{FF2B5EF4-FFF2-40B4-BE49-F238E27FC236}">
                  <a16:creationId xmlns:a16="http://schemas.microsoft.com/office/drawing/2014/main" id="{31F56789-925E-6002-3877-3014B950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75" y="1611175"/>
              <a:ext cx="1609103" cy="160910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AFA232-F2D7-396C-599C-8AEA0E5BDD6C}"/>
                </a:ext>
              </a:extLst>
            </p:cNvPr>
            <p:cNvSpPr txBox="1"/>
            <p:nvPr/>
          </p:nvSpPr>
          <p:spPr>
            <a:xfrm>
              <a:off x="2569280" y="2092560"/>
              <a:ext cx="3745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Shivangi Narayan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XXX</a:t>
              </a:r>
              <a:endParaRPr lang="en-DK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4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2820-3EC1-44F8-B58D-0A444CE7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CFB99FDD-94DA-5106-B75C-6C22C0A70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B12D0F-238E-5535-7F09-2E7C6794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 &amp; Literature review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CD0802-A639-5847-EAE0-A95CD56459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18DEC-5B59-9181-25FE-9EB1EBCC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14ADC8F7-0425-5521-EC1B-8FC470BC6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F19990-136B-B810-B761-EB4AC50C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Preliminary Research &amp; Data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88F64F-2D68-88D2-233B-231E9C0456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41990-55C3-889A-F062-8E5E8169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607CE71C-1851-B4A3-E23C-5C854DB83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C4322D2-8E53-8207-A3B0-8A3507FE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Initial Model / Approach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8F292F-6D86-4FBB-E3F1-AD8FA04B9D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B2043-968F-35B1-5D1E-27A6EB2E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7283EFB7-0D18-9870-1B74-87D0E85D6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BA064A-91BB-427B-07B1-4B473434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Status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D406F6-17EF-785B-9C49-A2ABDFF8E1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F76F-042E-6E20-DF70-15784BD9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B8979B69-CB8B-4136-EB2C-56BE7DF6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E3C70F-E5DE-6AAB-3BC6-3076DCD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Expected outputs &amp; Milestone 2 goals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2815A2-E1EE-EFB0-AF18-023B1E44F0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8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0CF310-1126-5404-0F0B-52B7AD75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oup of people playing football&#10;&#10;AI-generated content may be incorrect.">
            <a:extLst>
              <a:ext uri="{FF2B5EF4-FFF2-40B4-BE49-F238E27FC236}">
                <a16:creationId xmlns:a16="http://schemas.microsoft.com/office/drawing/2014/main" id="{75625B7D-C57B-40B4-08B4-B693826B9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7" r="-2" b="378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85B6AB-AED1-B9C9-6CDE-75CAD27B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Template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F0634-162B-9E03-3357-0F60C0862E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Bullet 1</a:t>
            </a:r>
          </a:p>
          <a:p>
            <a:r>
              <a:rPr lang="en-US">
                <a:solidFill>
                  <a:schemeClr val="bg1"/>
                </a:solidFill>
              </a:rPr>
              <a:t>Bullet 2</a:t>
            </a: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Widescreen</PresentationFormat>
  <Paragraphs>25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Team Info</vt:lpstr>
      <vt:lpstr>Problem statement &amp; Literature review</vt:lpstr>
      <vt:lpstr>Preliminary Research &amp; Data</vt:lpstr>
      <vt:lpstr>Initial Model / Approach</vt:lpstr>
      <vt:lpstr>Current Status</vt:lpstr>
      <vt:lpstr>Expected outputs &amp; Milestone 2 goals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Vesterled</dc:creator>
  <cp:lastModifiedBy>Mathias Vesterled</cp:lastModifiedBy>
  <cp:revision>1</cp:revision>
  <dcterms:created xsi:type="dcterms:W3CDTF">2025-09-25T16:16:37Z</dcterms:created>
  <dcterms:modified xsi:type="dcterms:W3CDTF">2025-09-25T16:40:54Z</dcterms:modified>
</cp:coreProperties>
</file>