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3062-3AA0-9F47-8463-65F5FDC8CD28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99CF-B3E6-EB4B-8B02-68D03291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744" y="2515105"/>
            <a:ext cx="1662788" cy="155623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Hard disk</a:t>
            </a:r>
          </a:p>
          <a:p>
            <a:r>
              <a:rPr lang="en-US" sz="1300" dirty="0" smtClean="0"/>
              <a:t>cost = $</a:t>
            </a:r>
          </a:p>
          <a:p>
            <a:r>
              <a:rPr lang="en-US" sz="1300" dirty="0" smtClean="0"/>
              <a:t>speed = 1GB/s</a:t>
            </a:r>
          </a:p>
          <a:p>
            <a:r>
              <a:rPr lang="en-US" sz="1300" dirty="0" smtClean="0"/>
              <a:t>size = 1TB</a:t>
            </a:r>
            <a:endParaRPr lang="en-US" sz="1300" dirty="0"/>
          </a:p>
        </p:txBody>
      </p:sp>
      <p:sp>
        <p:nvSpPr>
          <p:cNvPr id="4" name="Rectangle 3"/>
          <p:cNvSpPr/>
          <p:nvPr/>
        </p:nvSpPr>
        <p:spPr>
          <a:xfrm>
            <a:off x="6841974" y="2515105"/>
            <a:ext cx="1662788" cy="155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67412" y="2515106"/>
            <a:ext cx="1553489" cy="155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RAM</a:t>
            </a:r>
          </a:p>
          <a:p>
            <a:r>
              <a:rPr lang="en-US" sz="1300" dirty="0" smtClean="0"/>
              <a:t>cost = $$</a:t>
            </a:r>
          </a:p>
          <a:p>
            <a:r>
              <a:rPr lang="en-US" sz="1300" dirty="0" smtClean="0"/>
              <a:t>speed = 10GB/s</a:t>
            </a:r>
          </a:p>
          <a:p>
            <a:r>
              <a:rPr lang="en-US" sz="1200" dirty="0" smtClean="0"/>
              <a:t>size = 128GB</a:t>
            </a:r>
            <a:endParaRPr lang="en-US" sz="1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41974" y="2515105"/>
            <a:ext cx="1621240" cy="155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Cache</a:t>
            </a:r>
          </a:p>
          <a:p>
            <a:r>
              <a:rPr lang="en-US" sz="1200" dirty="0" smtClean="0"/>
              <a:t>cost = $$$</a:t>
            </a:r>
          </a:p>
          <a:p>
            <a:r>
              <a:rPr lang="en-US" sz="1200" dirty="0" smtClean="0"/>
              <a:t>speed = 100GB/s</a:t>
            </a:r>
          </a:p>
          <a:p>
            <a:r>
              <a:rPr lang="en-US" sz="1200" dirty="0" smtClean="0"/>
              <a:t>size = 16MB</a:t>
            </a:r>
            <a:endParaRPr lang="en-US" sz="12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815099" y="2515106"/>
            <a:ext cx="1662788" cy="155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CPU Register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ost = $$$$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peed = 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ize = 8 Bytes</a:t>
            </a:r>
          </a:p>
          <a:p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896451" y="3149502"/>
            <a:ext cx="843643" cy="287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49985" y="2831838"/>
            <a:ext cx="9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00646" y="2819773"/>
            <a:ext cx="9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80092" y="2819773"/>
            <a:ext cx="9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71902" y="2831838"/>
            <a:ext cx="9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98016" y="2515105"/>
            <a:ext cx="1662788" cy="155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9815099" y="2515105"/>
            <a:ext cx="1662788" cy="155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>
            <a:off x="1049744" y="2515106"/>
            <a:ext cx="1662788" cy="1556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ight Arrow 30"/>
          <p:cNvSpPr/>
          <p:nvPr/>
        </p:nvSpPr>
        <p:spPr>
          <a:xfrm>
            <a:off x="8748217" y="3149502"/>
            <a:ext cx="843643" cy="287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ight Arrow 31"/>
          <p:cNvSpPr/>
          <p:nvPr/>
        </p:nvSpPr>
        <p:spPr>
          <a:xfrm>
            <a:off x="5767188" y="3149502"/>
            <a:ext cx="843643" cy="287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29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2019-10-22T16:40:59Z</dcterms:created>
  <dcterms:modified xsi:type="dcterms:W3CDTF">2019-10-22T17:39:27Z</dcterms:modified>
</cp:coreProperties>
</file>