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5" r:id="rId5"/>
    <p:sldId id="286" r:id="rId6"/>
    <p:sldId id="292" r:id="rId7"/>
    <p:sldId id="316" r:id="rId8"/>
    <p:sldId id="318" r:id="rId9"/>
    <p:sldId id="259" r:id="rId10"/>
    <p:sldId id="300" r:id="rId11"/>
    <p:sldId id="312" r:id="rId12"/>
    <p:sldId id="313" r:id="rId13"/>
    <p:sldId id="314" r:id="rId14"/>
    <p:sldId id="315" r:id="rId15"/>
    <p:sldId id="283" r:id="rId16"/>
    <p:sldId id="260" r:id="rId17"/>
    <p:sldId id="261" r:id="rId18"/>
    <p:sldId id="265" r:id="rId19"/>
    <p:sldId id="262" r:id="rId20"/>
    <p:sldId id="266" r:id="rId21"/>
    <p:sldId id="267" r:id="rId22"/>
    <p:sldId id="268" r:id="rId23"/>
    <p:sldId id="319" r:id="rId24"/>
    <p:sldId id="280" r:id="rId25"/>
    <p:sldId id="281" r:id="rId26"/>
    <p:sldId id="269" r:id="rId27"/>
    <p:sldId id="270" r:id="rId28"/>
    <p:sldId id="282" r:id="rId29"/>
    <p:sldId id="293" r:id="rId30"/>
    <p:sldId id="294" r:id="rId31"/>
    <p:sldId id="263" r:id="rId32"/>
    <p:sldId id="279" r:id="rId33"/>
    <p:sldId id="284" r:id="rId34"/>
    <p:sldId id="272" r:id="rId35"/>
    <p:sldId id="296" r:id="rId36"/>
    <p:sldId id="297" r:id="rId37"/>
    <p:sldId id="317" r:id="rId38"/>
    <p:sldId id="298" r:id="rId39"/>
    <p:sldId id="299" r:id="rId40"/>
    <p:sldId id="276" r:id="rId41"/>
    <p:sldId id="264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850C7-DEEF-4F83-91FB-06D7396048D2}" v="12" dt="2023-06-01T19:47:37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116" y="-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non, Matthew" userId="4a0c3ab7-91cf-4c83-a81e-dcf5c690f771" providerId="ADAL" clId="{DD6850C7-DEEF-4F83-91FB-06D7396048D2}"/>
    <pc:docChg chg="undo custSel addSld delSld modSld">
      <pc:chgData name="Cannon, Matthew" userId="4a0c3ab7-91cf-4c83-a81e-dcf5c690f771" providerId="ADAL" clId="{DD6850C7-DEEF-4F83-91FB-06D7396048D2}" dt="2023-06-01T19:52:46.674" v="406" actId="47"/>
      <pc:docMkLst>
        <pc:docMk/>
      </pc:docMkLst>
      <pc:sldChg chg="modSp mod">
        <pc:chgData name="Cannon, Matthew" userId="4a0c3ab7-91cf-4c83-a81e-dcf5c690f771" providerId="ADAL" clId="{DD6850C7-DEEF-4F83-91FB-06D7396048D2}" dt="2023-05-31T17:23:20.909" v="11" actId="20577"/>
        <pc:sldMkLst>
          <pc:docMk/>
          <pc:sldMk cId="0" sldId="267"/>
        </pc:sldMkLst>
        <pc:spChg chg="mod">
          <ac:chgData name="Cannon, Matthew" userId="4a0c3ab7-91cf-4c83-a81e-dcf5c690f771" providerId="ADAL" clId="{DD6850C7-DEEF-4F83-91FB-06D7396048D2}" dt="2023-05-31T17:23:20.909" v="11" actId="20577"/>
          <ac:spMkLst>
            <pc:docMk/>
            <pc:sldMk cId="0" sldId="267"/>
            <ac:spMk id="23555" creationId="{233427BD-6435-0A64-11C4-25CAB6A83347}"/>
          </ac:spMkLst>
        </pc:spChg>
      </pc:sldChg>
      <pc:sldChg chg="addSp modSp">
        <pc:chgData name="Cannon, Matthew" userId="4a0c3ab7-91cf-4c83-a81e-dcf5c690f771" providerId="ADAL" clId="{DD6850C7-DEEF-4F83-91FB-06D7396048D2}" dt="2023-06-01T19:45:55.428" v="327" actId="1036"/>
        <pc:sldMkLst>
          <pc:docMk/>
          <pc:sldMk cId="0" sldId="268"/>
        </pc:sldMkLst>
        <pc:spChg chg="add mod">
          <ac:chgData name="Cannon, Matthew" userId="4a0c3ab7-91cf-4c83-a81e-dcf5c690f771" providerId="ADAL" clId="{DD6850C7-DEEF-4F83-91FB-06D7396048D2}" dt="2023-06-01T19:45:55.428" v="327" actId="1036"/>
          <ac:spMkLst>
            <pc:docMk/>
            <pc:sldMk cId="0" sldId="268"/>
            <ac:spMk id="2" creationId="{2E1FAA70-C367-26CA-38FA-27144534A2E4}"/>
          </ac:spMkLst>
        </pc:spChg>
        <pc:spChg chg="add mod">
          <ac:chgData name="Cannon, Matthew" userId="4a0c3ab7-91cf-4c83-a81e-dcf5c690f771" providerId="ADAL" clId="{DD6850C7-DEEF-4F83-91FB-06D7396048D2}" dt="2023-06-01T19:45:55.428" v="327" actId="1036"/>
          <ac:spMkLst>
            <pc:docMk/>
            <pc:sldMk cId="0" sldId="268"/>
            <ac:spMk id="3" creationId="{D597FD4C-9058-8BF2-58E5-FE5C21A264CE}"/>
          </ac:spMkLst>
        </pc:spChg>
        <pc:spChg chg="add mod">
          <ac:chgData name="Cannon, Matthew" userId="4a0c3ab7-91cf-4c83-a81e-dcf5c690f771" providerId="ADAL" clId="{DD6850C7-DEEF-4F83-91FB-06D7396048D2}" dt="2023-06-01T19:45:55.428" v="327" actId="1036"/>
          <ac:spMkLst>
            <pc:docMk/>
            <pc:sldMk cId="0" sldId="268"/>
            <ac:spMk id="4" creationId="{1B15FA91-AFBE-4739-01B6-233280653677}"/>
          </ac:spMkLst>
        </pc:spChg>
        <pc:spChg chg="add mod">
          <ac:chgData name="Cannon, Matthew" userId="4a0c3ab7-91cf-4c83-a81e-dcf5c690f771" providerId="ADAL" clId="{DD6850C7-DEEF-4F83-91FB-06D7396048D2}" dt="2023-06-01T19:45:55.428" v="327" actId="1036"/>
          <ac:spMkLst>
            <pc:docMk/>
            <pc:sldMk cId="0" sldId="268"/>
            <ac:spMk id="5" creationId="{23CF4BDC-F1BD-5418-23DF-A7A839A8B5D0}"/>
          </ac:spMkLst>
        </pc:spChg>
        <pc:spChg chg="mod">
          <ac:chgData name="Cannon, Matthew" userId="4a0c3ab7-91cf-4c83-a81e-dcf5c690f771" providerId="ADAL" clId="{DD6850C7-DEEF-4F83-91FB-06D7396048D2}" dt="2023-06-01T19:45:55.428" v="327" actId="1036"/>
          <ac:spMkLst>
            <pc:docMk/>
            <pc:sldMk cId="0" sldId="268"/>
            <ac:spMk id="8" creationId="{5B005826-3F33-6F6B-04ED-0F17E45521DB}"/>
          </ac:spMkLst>
        </pc:spChg>
        <pc:spChg chg="mod">
          <ac:chgData name="Cannon, Matthew" userId="4a0c3ab7-91cf-4c83-a81e-dcf5c690f771" providerId="ADAL" clId="{DD6850C7-DEEF-4F83-91FB-06D7396048D2}" dt="2023-06-01T19:45:55.428" v="327" actId="1036"/>
          <ac:spMkLst>
            <pc:docMk/>
            <pc:sldMk cId="0" sldId="268"/>
            <ac:spMk id="9" creationId="{0B3AA18C-0867-AF6C-499D-560C79781B01}"/>
          </ac:spMkLst>
        </pc:spChg>
        <pc:spChg chg="mod">
          <ac:chgData name="Cannon, Matthew" userId="4a0c3ab7-91cf-4c83-a81e-dcf5c690f771" providerId="ADAL" clId="{DD6850C7-DEEF-4F83-91FB-06D7396048D2}" dt="2023-06-01T19:45:55.428" v="327" actId="1036"/>
          <ac:spMkLst>
            <pc:docMk/>
            <pc:sldMk cId="0" sldId="268"/>
            <ac:spMk id="12" creationId="{66D9B47D-9686-3DF1-50BE-A5BB0E81B04C}"/>
          </ac:spMkLst>
        </pc:spChg>
        <pc:spChg chg="mod">
          <ac:chgData name="Cannon, Matthew" userId="4a0c3ab7-91cf-4c83-a81e-dcf5c690f771" providerId="ADAL" clId="{DD6850C7-DEEF-4F83-91FB-06D7396048D2}" dt="2023-06-01T19:45:55.428" v="327" actId="1036"/>
          <ac:spMkLst>
            <pc:docMk/>
            <pc:sldMk cId="0" sldId="268"/>
            <ac:spMk id="13" creationId="{1720480D-4F78-1C0C-9F3E-D502FC3CFA6E}"/>
          </ac:spMkLst>
        </pc:spChg>
        <pc:spChg chg="add mod">
          <ac:chgData name="Cannon, Matthew" userId="4a0c3ab7-91cf-4c83-a81e-dcf5c690f771" providerId="ADAL" clId="{DD6850C7-DEEF-4F83-91FB-06D7396048D2}" dt="2023-06-01T19:45:55.428" v="327" actId="1036"/>
          <ac:spMkLst>
            <pc:docMk/>
            <pc:sldMk cId="0" sldId="268"/>
            <ac:spMk id="14" creationId="{7407E873-62C5-0C1E-C857-4BF5FC87DB04}"/>
          </ac:spMkLst>
        </pc:spChg>
        <pc:spChg chg="add mod">
          <ac:chgData name="Cannon, Matthew" userId="4a0c3ab7-91cf-4c83-a81e-dcf5c690f771" providerId="ADAL" clId="{DD6850C7-DEEF-4F83-91FB-06D7396048D2}" dt="2023-06-01T19:45:55.428" v="327" actId="1036"/>
          <ac:spMkLst>
            <pc:docMk/>
            <pc:sldMk cId="0" sldId="268"/>
            <ac:spMk id="15" creationId="{92ADB59B-C861-9434-FEE4-EFAA88899D6A}"/>
          </ac:spMkLst>
        </pc:spChg>
        <pc:spChg chg="mod">
          <ac:chgData name="Cannon, Matthew" userId="4a0c3ab7-91cf-4c83-a81e-dcf5c690f771" providerId="ADAL" clId="{DD6850C7-DEEF-4F83-91FB-06D7396048D2}" dt="2023-06-01T19:45:55.428" v="327" actId="1036"/>
          <ac:spMkLst>
            <pc:docMk/>
            <pc:sldMk cId="0" sldId="268"/>
            <ac:spMk id="19" creationId="{28F092CE-4D68-71FE-E34A-4103154D652E}"/>
          </ac:spMkLst>
        </pc:spChg>
        <pc:spChg chg="mod">
          <ac:chgData name="Cannon, Matthew" userId="4a0c3ab7-91cf-4c83-a81e-dcf5c690f771" providerId="ADAL" clId="{DD6850C7-DEEF-4F83-91FB-06D7396048D2}" dt="2023-06-01T19:45:55.428" v="327" actId="1036"/>
          <ac:spMkLst>
            <pc:docMk/>
            <pc:sldMk cId="0" sldId="268"/>
            <ac:spMk id="21" creationId="{A38C4728-68D8-E91F-3AB8-AB3351486649}"/>
          </ac:spMkLst>
        </pc:spChg>
        <pc:spChg chg="mod">
          <ac:chgData name="Cannon, Matthew" userId="4a0c3ab7-91cf-4c83-a81e-dcf5c690f771" providerId="ADAL" clId="{DD6850C7-DEEF-4F83-91FB-06D7396048D2}" dt="2023-06-01T19:45:55.428" v="327" actId="1036"/>
          <ac:spMkLst>
            <pc:docMk/>
            <pc:sldMk cId="0" sldId="268"/>
            <ac:spMk id="22" creationId="{1C2BD948-14A5-F165-4FDB-AE9042BE726B}"/>
          </ac:spMkLst>
        </pc:spChg>
        <pc:spChg chg="mod">
          <ac:chgData name="Cannon, Matthew" userId="4a0c3ab7-91cf-4c83-a81e-dcf5c690f771" providerId="ADAL" clId="{DD6850C7-DEEF-4F83-91FB-06D7396048D2}" dt="2023-06-01T19:45:55.428" v="327" actId="1036"/>
          <ac:spMkLst>
            <pc:docMk/>
            <pc:sldMk cId="0" sldId="268"/>
            <ac:spMk id="25" creationId="{8D23E220-2898-E5C0-E974-9D96BE562CB7}"/>
          </ac:spMkLst>
        </pc:spChg>
        <pc:spChg chg="mod">
          <ac:chgData name="Cannon, Matthew" userId="4a0c3ab7-91cf-4c83-a81e-dcf5c690f771" providerId="ADAL" clId="{DD6850C7-DEEF-4F83-91FB-06D7396048D2}" dt="2023-06-01T19:45:55.428" v="327" actId="1036"/>
          <ac:spMkLst>
            <pc:docMk/>
            <pc:sldMk cId="0" sldId="268"/>
            <ac:spMk id="26" creationId="{90E9C70B-75CD-9BB0-9C62-D2D0A1586C40}"/>
          </ac:spMkLst>
        </pc:spChg>
        <pc:grpChg chg="add mod">
          <ac:chgData name="Cannon, Matthew" userId="4a0c3ab7-91cf-4c83-a81e-dcf5c690f771" providerId="ADAL" clId="{DD6850C7-DEEF-4F83-91FB-06D7396048D2}" dt="2023-06-01T19:45:55.428" v="327" actId="1036"/>
          <ac:grpSpMkLst>
            <pc:docMk/>
            <pc:sldMk cId="0" sldId="268"/>
            <ac:grpSpMk id="6" creationId="{FAA62C3B-E893-4CA3-FEC4-FA2D5208E44B}"/>
          </ac:grpSpMkLst>
        </pc:grpChg>
        <pc:grpChg chg="add mod">
          <ac:chgData name="Cannon, Matthew" userId="4a0c3ab7-91cf-4c83-a81e-dcf5c690f771" providerId="ADAL" clId="{DD6850C7-DEEF-4F83-91FB-06D7396048D2}" dt="2023-06-01T19:45:55.428" v="327" actId="1036"/>
          <ac:grpSpMkLst>
            <pc:docMk/>
            <pc:sldMk cId="0" sldId="268"/>
            <ac:grpSpMk id="10" creationId="{37EE94AA-39C7-71F7-227D-DD01A5F1B068}"/>
          </ac:grpSpMkLst>
        </pc:grpChg>
        <pc:grpChg chg="add mod">
          <ac:chgData name="Cannon, Matthew" userId="4a0c3ab7-91cf-4c83-a81e-dcf5c690f771" providerId="ADAL" clId="{DD6850C7-DEEF-4F83-91FB-06D7396048D2}" dt="2023-06-01T19:45:55.428" v="327" actId="1036"/>
          <ac:grpSpMkLst>
            <pc:docMk/>
            <pc:sldMk cId="0" sldId="268"/>
            <ac:grpSpMk id="16" creationId="{9CB094D7-7B9D-79CF-EAAA-FC3C14B2D89C}"/>
          </ac:grpSpMkLst>
        </pc:grpChg>
        <pc:grpChg chg="mod">
          <ac:chgData name="Cannon, Matthew" userId="4a0c3ab7-91cf-4c83-a81e-dcf5c690f771" providerId="ADAL" clId="{DD6850C7-DEEF-4F83-91FB-06D7396048D2}" dt="2023-06-01T19:45:55.428" v="327" actId="1036"/>
          <ac:grpSpMkLst>
            <pc:docMk/>
            <pc:sldMk cId="0" sldId="268"/>
            <ac:grpSpMk id="18" creationId="{F8F8D05F-130F-A038-FCC3-CC74BE361E5D}"/>
          </ac:grpSpMkLst>
        </pc:grpChg>
        <pc:grpChg chg="add mod">
          <ac:chgData name="Cannon, Matthew" userId="4a0c3ab7-91cf-4c83-a81e-dcf5c690f771" providerId="ADAL" clId="{DD6850C7-DEEF-4F83-91FB-06D7396048D2}" dt="2023-06-01T19:45:55.428" v="327" actId="1036"/>
          <ac:grpSpMkLst>
            <pc:docMk/>
            <pc:sldMk cId="0" sldId="268"/>
            <ac:grpSpMk id="23" creationId="{4AC8D1B7-7283-A3A7-CAFE-81A72555AEB3}"/>
          </ac:grpSpMkLst>
        </pc:grpChg>
        <pc:cxnChg chg="mod">
          <ac:chgData name="Cannon, Matthew" userId="4a0c3ab7-91cf-4c83-a81e-dcf5c690f771" providerId="ADAL" clId="{DD6850C7-DEEF-4F83-91FB-06D7396048D2}" dt="2023-06-01T19:45:55.428" v="327" actId="1036"/>
          <ac:cxnSpMkLst>
            <pc:docMk/>
            <pc:sldMk cId="0" sldId="268"/>
            <ac:cxnSpMk id="7" creationId="{685900E5-86C0-6A9D-127A-B050811A9470}"/>
          </ac:cxnSpMkLst>
        </pc:cxnChg>
        <pc:cxnChg chg="mod">
          <ac:chgData name="Cannon, Matthew" userId="4a0c3ab7-91cf-4c83-a81e-dcf5c690f771" providerId="ADAL" clId="{DD6850C7-DEEF-4F83-91FB-06D7396048D2}" dt="2023-06-01T19:45:55.428" v="327" actId="1036"/>
          <ac:cxnSpMkLst>
            <pc:docMk/>
            <pc:sldMk cId="0" sldId="268"/>
            <ac:cxnSpMk id="11" creationId="{79F6D552-BF74-4430-124C-CA16927C2D10}"/>
          </ac:cxnSpMkLst>
        </pc:cxnChg>
        <pc:cxnChg chg="mod">
          <ac:chgData name="Cannon, Matthew" userId="4a0c3ab7-91cf-4c83-a81e-dcf5c690f771" providerId="ADAL" clId="{DD6850C7-DEEF-4F83-91FB-06D7396048D2}" dt="2023-06-01T19:45:55.428" v="327" actId="1036"/>
          <ac:cxnSpMkLst>
            <pc:docMk/>
            <pc:sldMk cId="0" sldId="268"/>
            <ac:cxnSpMk id="17" creationId="{DE12C117-92F7-D036-4596-5752D399CADD}"/>
          </ac:cxnSpMkLst>
        </pc:cxnChg>
        <pc:cxnChg chg="mod">
          <ac:chgData name="Cannon, Matthew" userId="4a0c3ab7-91cf-4c83-a81e-dcf5c690f771" providerId="ADAL" clId="{DD6850C7-DEEF-4F83-91FB-06D7396048D2}" dt="2023-06-01T19:45:55.428" v="327" actId="1036"/>
          <ac:cxnSpMkLst>
            <pc:docMk/>
            <pc:sldMk cId="0" sldId="268"/>
            <ac:cxnSpMk id="20" creationId="{0C88F4F9-987C-483E-C428-CFA3DCC8A73A}"/>
          </ac:cxnSpMkLst>
        </pc:cxnChg>
        <pc:cxnChg chg="mod">
          <ac:chgData name="Cannon, Matthew" userId="4a0c3ab7-91cf-4c83-a81e-dcf5c690f771" providerId="ADAL" clId="{DD6850C7-DEEF-4F83-91FB-06D7396048D2}" dt="2023-06-01T19:45:55.428" v="327" actId="1036"/>
          <ac:cxnSpMkLst>
            <pc:docMk/>
            <pc:sldMk cId="0" sldId="268"/>
            <ac:cxnSpMk id="24" creationId="{17ECE759-5EE1-3EC9-AFC5-6D74BAC20B70}"/>
          </ac:cxnSpMkLst>
        </pc:cxnChg>
      </pc:sldChg>
      <pc:sldChg chg="modSp mod">
        <pc:chgData name="Cannon, Matthew" userId="4a0c3ab7-91cf-4c83-a81e-dcf5c690f771" providerId="ADAL" clId="{DD6850C7-DEEF-4F83-91FB-06D7396048D2}" dt="2023-05-31T17:13:22.050" v="0" actId="34136"/>
        <pc:sldMkLst>
          <pc:docMk/>
          <pc:sldMk cId="0" sldId="270"/>
        </pc:sldMkLst>
        <pc:spChg chg="mod">
          <ac:chgData name="Cannon, Matthew" userId="4a0c3ab7-91cf-4c83-a81e-dcf5c690f771" providerId="ADAL" clId="{DD6850C7-DEEF-4F83-91FB-06D7396048D2}" dt="2023-05-31T17:13:22.050" v="0" actId="34136"/>
          <ac:spMkLst>
            <pc:docMk/>
            <pc:sldMk cId="0" sldId="270"/>
            <ac:spMk id="15363" creationId="{943E9696-45FB-055C-D0FA-97FB0497F48E}"/>
          </ac:spMkLst>
        </pc:spChg>
      </pc:sldChg>
      <pc:sldChg chg="del">
        <pc:chgData name="Cannon, Matthew" userId="4a0c3ab7-91cf-4c83-a81e-dcf5c690f771" providerId="ADAL" clId="{DD6850C7-DEEF-4F83-91FB-06D7396048D2}" dt="2023-06-01T19:46:01.677" v="328" actId="47"/>
        <pc:sldMkLst>
          <pc:docMk/>
          <pc:sldMk cId="0" sldId="271"/>
        </pc:sldMkLst>
      </pc:sldChg>
      <pc:sldChg chg="del">
        <pc:chgData name="Cannon, Matthew" userId="4a0c3ab7-91cf-4c83-a81e-dcf5c690f771" providerId="ADAL" clId="{DD6850C7-DEEF-4F83-91FB-06D7396048D2}" dt="2023-06-01T19:52:46.674" v="406" actId="47"/>
        <pc:sldMkLst>
          <pc:docMk/>
          <pc:sldMk cId="0" sldId="273"/>
        </pc:sldMkLst>
      </pc:sldChg>
      <pc:sldChg chg="del">
        <pc:chgData name="Cannon, Matthew" userId="4a0c3ab7-91cf-4c83-a81e-dcf5c690f771" providerId="ADAL" clId="{DD6850C7-DEEF-4F83-91FB-06D7396048D2}" dt="2023-06-01T19:52:46.674" v="406" actId="47"/>
        <pc:sldMkLst>
          <pc:docMk/>
          <pc:sldMk cId="0" sldId="274"/>
        </pc:sldMkLst>
      </pc:sldChg>
      <pc:sldChg chg="del">
        <pc:chgData name="Cannon, Matthew" userId="4a0c3ab7-91cf-4c83-a81e-dcf5c690f771" providerId="ADAL" clId="{DD6850C7-DEEF-4F83-91FB-06D7396048D2}" dt="2023-06-01T19:52:46.674" v="406" actId="47"/>
        <pc:sldMkLst>
          <pc:docMk/>
          <pc:sldMk cId="0" sldId="275"/>
        </pc:sldMkLst>
      </pc:sldChg>
      <pc:sldChg chg="del">
        <pc:chgData name="Cannon, Matthew" userId="4a0c3ab7-91cf-4c83-a81e-dcf5c690f771" providerId="ADAL" clId="{DD6850C7-DEEF-4F83-91FB-06D7396048D2}" dt="2023-06-01T19:52:46.674" v="406" actId="47"/>
        <pc:sldMkLst>
          <pc:docMk/>
          <pc:sldMk cId="0" sldId="277"/>
        </pc:sldMkLst>
      </pc:sldChg>
      <pc:sldChg chg="del">
        <pc:chgData name="Cannon, Matthew" userId="4a0c3ab7-91cf-4c83-a81e-dcf5c690f771" providerId="ADAL" clId="{DD6850C7-DEEF-4F83-91FB-06D7396048D2}" dt="2023-06-01T19:41:23.367" v="263" actId="47"/>
        <pc:sldMkLst>
          <pc:docMk/>
          <pc:sldMk cId="0" sldId="291"/>
        </pc:sldMkLst>
      </pc:sldChg>
      <pc:sldChg chg="del">
        <pc:chgData name="Cannon, Matthew" userId="4a0c3ab7-91cf-4c83-a81e-dcf5c690f771" providerId="ADAL" clId="{DD6850C7-DEEF-4F83-91FB-06D7396048D2}" dt="2023-06-01T19:52:06.172" v="405" actId="47"/>
        <pc:sldMkLst>
          <pc:docMk/>
          <pc:sldMk cId="0" sldId="295"/>
        </pc:sldMkLst>
      </pc:sldChg>
      <pc:sldChg chg="addSp delSp modSp mod">
        <pc:chgData name="Cannon, Matthew" userId="4a0c3ab7-91cf-4c83-a81e-dcf5c690f771" providerId="ADAL" clId="{DD6850C7-DEEF-4F83-91FB-06D7396048D2}" dt="2023-05-31T17:45:15.570" v="262" actId="478"/>
        <pc:sldMkLst>
          <pc:docMk/>
          <pc:sldMk cId="0" sldId="299"/>
        </pc:sldMkLst>
        <pc:spChg chg="add del mod">
          <ac:chgData name="Cannon, Matthew" userId="4a0c3ab7-91cf-4c83-a81e-dcf5c690f771" providerId="ADAL" clId="{DD6850C7-DEEF-4F83-91FB-06D7396048D2}" dt="2023-05-31T17:45:15.570" v="262" actId="478"/>
          <ac:spMkLst>
            <pc:docMk/>
            <pc:sldMk cId="0" sldId="299"/>
            <ac:spMk id="2" creationId="{99A3CC6E-79D1-779A-63ED-2F77BC6760F2}"/>
          </ac:spMkLst>
        </pc:spChg>
        <pc:spChg chg="mod">
          <ac:chgData name="Cannon, Matthew" userId="4a0c3ab7-91cf-4c83-a81e-dcf5c690f771" providerId="ADAL" clId="{DD6850C7-DEEF-4F83-91FB-06D7396048D2}" dt="2023-05-31T17:39:41.072" v="202" actId="20577"/>
          <ac:spMkLst>
            <pc:docMk/>
            <pc:sldMk cId="0" sldId="299"/>
            <ac:spMk id="55299" creationId="{7B71FA31-59C5-238F-244B-9047F07D70EE}"/>
          </ac:spMkLst>
        </pc:spChg>
      </pc:sldChg>
      <pc:sldChg chg="del">
        <pc:chgData name="Cannon, Matthew" userId="4a0c3ab7-91cf-4c83-a81e-dcf5c690f771" providerId="ADAL" clId="{DD6850C7-DEEF-4F83-91FB-06D7396048D2}" dt="2023-06-01T19:43:24.778" v="264" actId="47"/>
        <pc:sldMkLst>
          <pc:docMk/>
          <pc:sldMk cId="0" sldId="302"/>
        </pc:sldMkLst>
      </pc:sldChg>
      <pc:sldChg chg="del">
        <pc:chgData name="Cannon, Matthew" userId="4a0c3ab7-91cf-4c83-a81e-dcf5c690f771" providerId="ADAL" clId="{DD6850C7-DEEF-4F83-91FB-06D7396048D2}" dt="2023-06-01T19:43:24.778" v="264" actId="47"/>
        <pc:sldMkLst>
          <pc:docMk/>
          <pc:sldMk cId="0" sldId="303"/>
        </pc:sldMkLst>
      </pc:sldChg>
      <pc:sldChg chg="del">
        <pc:chgData name="Cannon, Matthew" userId="4a0c3ab7-91cf-4c83-a81e-dcf5c690f771" providerId="ADAL" clId="{DD6850C7-DEEF-4F83-91FB-06D7396048D2}" dt="2023-06-01T19:43:24.778" v="264" actId="47"/>
        <pc:sldMkLst>
          <pc:docMk/>
          <pc:sldMk cId="0" sldId="305"/>
        </pc:sldMkLst>
      </pc:sldChg>
      <pc:sldChg chg="del">
        <pc:chgData name="Cannon, Matthew" userId="4a0c3ab7-91cf-4c83-a81e-dcf5c690f771" providerId="ADAL" clId="{DD6850C7-DEEF-4F83-91FB-06D7396048D2}" dt="2023-06-01T19:43:24.778" v="264" actId="47"/>
        <pc:sldMkLst>
          <pc:docMk/>
          <pc:sldMk cId="0" sldId="306"/>
        </pc:sldMkLst>
      </pc:sldChg>
      <pc:sldChg chg="del">
        <pc:chgData name="Cannon, Matthew" userId="4a0c3ab7-91cf-4c83-a81e-dcf5c690f771" providerId="ADAL" clId="{DD6850C7-DEEF-4F83-91FB-06D7396048D2}" dt="2023-06-01T19:43:24.778" v="264" actId="47"/>
        <pc:sldMkLst>
          <pc:docMk/>
          <pc:sldMk cId="0" sldId="308"/>
        </pc:sldMkLst>
      </pc:sldChg>
      <pc:sldChg chg="del">
        <pc:chgData name="Cannon, Matthew" userId="4a0c3ab7-91cf-4c83-a81e-dcf5c690f771" providerId="ADAL" clId="{DD6850C7-DEEF-4F83-91FB-06D7396048D2}" dt="2023-06-01T19:43:24.778" v="264" actId="47"/>
        <pc:sldMkLst>
          <pc:docMk/>
          <pc:sldMk cId="0" sldId="309"/>
        </pc:sldMkLst>
      </pc:sldChg>
      <pc:sldChg chg="del">
        <pc:chgData name="Cannon, Matthew" userId="4a0c3ab7-91cf-4c83-a81e-dcf5c690f771" providerId="ADAL" clId="{DD6850C7-DEEF-4F83-91FB-06D7396048D2}" dt="2023-06-01T19:43:24.778" v="264" actId="47"/>
        <pc:sldMkLst>
          <pc:docMk/>
          <pc:sldMk cId="0" sldId="310"/>
        </pc:sldMkLst>
      </pc:sldChg>
      <pc:sldChg chg="del">
        <pc:chgData name="Cannon, Matthew" userId="4a0c3ab7-91cf-4c83-a81e-dcf5c690f771" providerId="ADAL" clId="{DD6850C7-DEEF-4F83-91FB-06D7396048D2}" dt="2023-06-01T19:43:24.778" v="264" actId="47"/>
        <pc:sldMkLst>
          <pc:docMk/>
          <pc:sldMk cId="0" sldId="311"/>
        </pc:sldMkLst>
      </pc:sldChg>
      <pc:sldChg chg="addSp delSp modSp">
        <pc:chgData name="Cannon, Matthew" userId="4a0c3ab7-91cf-4c83-a81e-dcf5c690f771" providerId="ADAL" clId="{DD6850C7-DEEF-4F83-91FB-06D7396048D2}" dt="2023-05-31T17:14:17.309" v="3"/>
        <pc:sldMkLst>
          <pc:docMk/>
          <pc:sldMk cId="0" sldId="313"/>
        </pc:sldMkLst>
        <pc:spChg chg="add mod">
          <ac:chgData name="Cannon, Matthew" userId="4a0c3ab7-91cf-4c83-a81e-dcf5c690f771" providerId="ADAL" clId="{DD6850C7-DEEF-4F83-91FB-06D7396048D2}" dt="2023-05-31T17:14:17.309" v="3"/>
          <ac:spMkLst>
            <pc:docMk/>
            <pc:sldMk cId="0" sldId="313"/>
            <ac:spMk id="2" creationId="{D95FC1B6-A27D-D853-B075-08F4F15328E8}"/>
          </ac:spMkLst>
        </pc:spChg>
        <pc:spChg chg="del">
          <ac:chgData name="Cannon, Matthew" userId="4a0c3ab7-91cf-4c83-a81e-dcf5c690f771" providerId="ADAL" clId="{DD6850C7-DEEF-4F83-91FB-06D7396048D2}" dt="2023-05-31T17:14:15.700" v="2" actId="478"/>
          <ac:spMkLst>
            <pc:docMk/>
            <pc:sldMk cId="0" sldId="313"/>
            <ac:spMk id="14344" creationId="{29AAD7FD-A165-791C-5FAC-FCAC3F3BB6A4}"/>
          </ac:spMkLst>
        </pc:spChg>
        <pc:cxnChg chg="add mod">
          <ac:chgData name="Cannon, Matthew" userId="4a0c3ab7-91cf-4c83-a81e-dcf5c690f771" providerId="ADAL" clId="{DD6850C7-DEEF-4F83-91FB-06D7396048D2}" dt="2023-05-31T17:14:17.309" v="3"/>
          <ac:cxnSpMkLst>
            <pc:docMk/>
            <pc:sldMk cId="0" sldId="313"/>
            <ac:cxnSpMk id="3" creationId="{1189ECF7-6185-AEC2-B4BB-DEFBEBAEDEB3}"/>
          </ac:cxnSpMkLst>
        </pc:cxnChg>
      </pc:sldChg>
      <pc:sldChg chg="modSp mod">
        <pc:chgData name="Cannon, Matthew" userId="4a0c3ab7-91cf-4c83-a81e-dcf5c690f771" providerId="ADAL" clId="{DD6850C7-DEEF-4F83-91FB-06D7396048D2}" dt="2023-05-31T17:41:54.570" v="261" actId="20577"/>
        <pc:sldMkLst>
          <pc:docMk/>
          <pc:sldMk cId="0" sldId="314"/>
        </pc:sldMkLst>
        <pc:spChg chg="mod">
          <ac:chgData name="Cannon, Matthew" userId="4a0c3ab7-91cf-4c83-a81e-dcf5c690f771" providerId="ADAL" clId="{DD6850C7-DEEF-4F83-91FB-06D7396048D2}" dt="2023-05-31T17:14:01.670" v="1" actId="14100"/>
          <ac:spMkLst>
            <pc:docMk/>
            <pc:sldMk cId="0" sldId="314"/>
            <ac:spMk id="15363" creationId="{BBE6D064-C011-6ED2-D5CA-CB5570087A69}"/>
          </ac:spMkLst>
        </pc:spChg>
        <pc:spChg chg="mod">
          <ac:chgData name="Cannon, Matthew" userId="4a0c3ab7-91cf-4c83-a81e-dcf5c690f771" providerId="ADAL" clId="{DD6850C7-DEEF-4F83-91FB-06D7396048D2}" dt="2023-05-31T17:41:54.570" v="261" actId="20577"/>
          <ac:spMkLst>
            <pc:docMk/>
            <pc:sldMk cId="0" sldId="314"/>
            <ac:spMk id="15369" creationId="{11C9FFE2-79FA-7C3F-131D-B9966512FE17}"/>
          </ac:spMkLst>
        </pc:spChg>
      </pc:sldChg>
      <pc:sldChg chg="addSp delSp modSp add mod">
        <pc:chgData name="Cannon, Matthew" userId="4a0c3ab7-91cf-4c83-a81e-dcf5c690f771" providerId="ADAL" clId="{DD6850C7-DEEF-4F83-91FB-06D7396048D2}" dt="2023-06-01T19:49:19.926" v="404" actId="14100"/>
        <pc:sldMkLst>
          <pc:docMk/>
          <pc:sldMk cId="3471023964" sldId="319"/>
        </pc:sldMkLst>
        <pc:spChg chg="del">
          <ac:chgData name="Cannon, Matthew" userId="4a0c3ab7-91cf-4c83-a81e-dcf5c690f771" providerId="ADAL" clId="{DD6850C7-DEEF-4F83-91FB-06D7396048D2}" dt="2023-06-01T19:43:47.324" v="286" actId="478"/>
          <ac:spMkLst>
            <pc:docMk/>
            <pc:sldMk cId="3471023964" sldId="319"/>
            <ac:spMk id="3" creationId="{FE609147-38A6-77A6-2893-FEB47A1ACDDF}"/>
          </ac:spMkLst>
        </pc:spChg>
        <pc:spChg chg="del">
          <ac:chgData name="Cannon, Matthew" userId="4a0c3ab7-91cf-4c83-a81e-dcf5c690f771" providerId="ADAL" clId="{DD6850C7-DEEF-4F83-91FB-06D7396048D2}" dt="2023-06-01T19:43:47.324" v="286" actId="478"/>
          <ac:spMkLst>
            <pc:docMk/>
            <pc:sldMk cId="3471023964" sldId="319"/>
            <ac:spMk id="4" creationId="{CEAFD90D-DF20-33C8-2DE2-8ACDBC77986D}"/>
          </ac:spMkLst>
        </pc:spChg>
        <pc:spChg chg="del">
          <ac:chgData name="Cannon, Matthew" userId="4a0c3ab7-91cf-4c83-a81e-dcf5c690f771" providerId="ADAL" clId="{DD6850C7-DEEF-4F83-91FB-06D7396048D2}" dt="2023-06-01T19:43:47.324" v="286" actId="478"/>
          <ac:spMkLst>
            <pc:docMk/>
            <pc:sldMk cId="3471023964" sldId="319"/>
            <ac:spMk id="5" creationId="{8D276B32-4DF4-EF6D-106C-B2334E7173A0}"/>
          </ac:spMkLst>
        </pc:spChg>
        <pc:spChg chg="del">
          <ac:chgData name="Cannon, Matthew" userId="4a0c3ab7-91cf-4c83-a81e-dcf5c690f771" providerId="ADAL" clId="{DD6850C7-DEEF-4F83-91FB-06D7396048D2}" dt="2023-06-01T19:43:47.324" v="286" actId="478"/>
          <ac:spMkLst>
            <pc:docMk/>
            <pc:sldMk cId="3471023964" sldId="319"/>
            <ac:spMk id="6" creationId="{A609B718-0E31-FD04-A69B-ED3FAB2B9C68}"/>
          </ac:spMkLst>
        </pc:spChg>
        <pc:spChg chg="del">
          <ac:chgData name="Cannon, Matthew" userId="4a0c3ab7-91cf-4c83-a81e-dcf5c690f771" providerId="ADAL" clId="{DD6850C7-DEEF-4F83-91FB-06D7396048D2}" dt="2023-06-01T19:43:47.324" v="286" actId="478"/>
          <ac:spMkLst>
            <pc:docMk/>
            <pc:sldMk cId="3471023964" sldId="319"/>
            <ac:spMk id="7" creationId="{3BF50D13-4902-4B0A-B17C-53107651261A}"/>
          </ac:spMkLst>
        </pc:spChg>
        <pc:spChg chg="add mod">
          <ac:chgData name="Cannon, Matthew" userId="4a0c3ab7-91cf-4c83-a81e-dcf5c690f771" providerId="ADAL" clId="{DD6850C7-DEEF-4F83-91FB-06D7396048D2}" dt="2023-06-01T19:48:21.055" v="387" actId="1076"/>
          <ac:spMkLst>
            <pc:docMk/>
            <pc:sldMk cId="3471023964" sldId="319"/>
            <ac:spMk id="10" creationId="{F2218818-6A89-9688-8F72-A30E8DB54CFD}"/>
          </ac:spMkLst>
        </pc:spChg>
        <pc:spChg chg="mod">
          <ac:chgData name="Cannon, Matthew" userId="4a0c3ab7-91cf-4c83-a81e-dcf5c690f771" providerId="ADAL" clId="{DD6850C7-DEEF-4F83-91FB-06D7396048D2}" dt="2023-06-01T19:46:15.733" v="371" actId="20577"/>
          <ac:spMkLst>
            <pc:docMk/>
            <pc:sldMk cId="3471023964" sldId="319"/>
            <ac:spMk id="25604" creationId="{ADD9322F-1BC9-8070-5391-92E1457665F9}"/>
          </ac:spMkLst>
        </pc:spChg>
        <pc:spChg chg="del">
          <ac:chgData name="Cannon, Matthew" userId="4a0c3ab7-91cf-4c83-a81e-dcf5c690f771" providerId="ADAL" clId="{DD6850C7-DEEF-4F83-91FB-06D7396048D2}" dt="2023-06-01T19:43:47.324" v="286" actId="478"/>
          <ac:spMkLst>
            <pc:docMk/>
            <pc:sldMk cId="3471023964" sldId="319"/>
            <ac:spMk id="25611" creationId="{E5C3BBC0-B8C6-A9E6-A8FC-4E8EC6C75BC1}"/>
          </ac:spMkLst>
        </pc:spChg>
        <pc:grpChg chg="del">
          <ac:chgData name="Cannon, Matthew" userId="4a0c3ab7-91cf-4c83-a81e-dcf5c690f771" providerId="ADAL" clId="{DD6850C7-DEEF-4F83-91FB-06D7396048D2}" dt="2023-06-01T19:43:47.324" v="286" actId="478"/>
          <ac:grpSpMkLst>
            <pc:docMk/>
            <pc:sldMk cId="3471023964" sldId="319"/>
            <ac:grpSpMk id="25608" creationId="{DB8E3EE9-6A67-F5EC-D4E8-9160AFBBAE82}"/>
          </ac:grpSpMkLst>
        </pc:grpChg>
        <pc:grpChg chg="del">
          <ac:chgData name="Cannon, Matthew" userId="4a0c3ab7-91cf-4c83-a81e-dcf5c690f771" providerId="ADAL" clId="{DD6850C7-DEEF-4F83-91FB-06D7396048D2}" dt="2023-06-01T19:43:47.324" v="286" actId="478"/>
          <ac:grpSpMkLst>
            <pc:docMk/>
            <pc:sldMk cId="3471023964" sldId="319"/>
            <ac:grpSpMk id="25609" creationId="{C242FC10-9A5B-B4FA-23F6-141BBBA9377B}"/>
          </ac:grpSpMkLst>
        </pc:grpChg>
        <pc:grpChg chg="del">
          <ac:chgData name="Cannon, Matthew" userId="4a0c3ab7-91cf-4c83-a81e-dcf5c690f771" providerId="ADAL" clId="{DD6850C7-DEEF-4F83-91FB-06D7396048D2}" dt="2023-06-01T19:43:47.324" v="286" actId="478"/>
          <ac:grpSpMkLst>
            <pc:docMk/>
            <pc:sldMk cId="3471023964" sldId="319"/>
            <ac:grpSpMk id="25612" creationId="{F443830F-794F-6563-86A6-E2CBD7048F7A}"/>
          </ac:grpSpMkLst>
        </pc:grpChg>
        <pc:grpChg chg="del">
          <ac:chgData name="Cannon, Matthew" userId="4a0c3ab7-91cf-4c83-a81e-dcf5c690f771" providerId="ADAL" clId="{DD6850C7-DEEF-4F83-91FB-06D7396048D2}" dt="2023-06-01T19:43:47.324" v="286" actId="478"/>
          <ac:grpSpMkLst>
            <pc:docMk/>
            <pc:sldMk cId="3471023964" sldId="319"/>
            <ac:grpSpMk id="25613" creationId="{1716C97A-87B7-837D-E01A-21D8AC95284B}"/>
          </ac:grpSpMkLst>
        </pc:grpChg>
        <pc:picChg chg="add mod modCrop">
          <ac:chgData name="Cannon, Matthew" userId="4a0c3ab7-91cf-4c83-a81e-dcf5c690f771" providerId="ADAL" clId="{DD6850C7-DEEF-4F83-91FB-06D7396048D2}" dt="2023-06-01T19:49:19.926" v="404" actId="14100"/>
          <ac:picMkLst>
            <pc:docMk/>
            <pc:sldMk cId="3471023964" sldId="319"/>
            <ac:picMk id="8" creationId="{1421B67C-21C9-C5B7-7D3C-BF5C49AB0C9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59F6F-A80C-8D97-8B26-9D802A57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181B9-3134-4D0A-9FF6-39C12C90AFF8}" type="datetimeFigureOut">
              <a:rPr lang="en-US"/>
              <a:pPr>
                <a:defRPr/>
              </a:pPr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B489B-3089-EF9C-F180-EC678675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3D16A-1B58-C9A2-FF36-DF41CD72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15E35-1F19-406D-A704-B1D0FC9E2A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38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19053-AA4D-C0A0-1C1F-CEFF7A9C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6981E-9724-4039-985B-9265A4DF2A04}" type="datetimeFigureOut">
              <a:rPr lang="en-US"/>
              <a:pPr>
                <a:defRPr/>
              </a:pPr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8E85E-B3DE-DDDB-1259-7EA52388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E4F47-6046-AF83-10B0-1EAE66F2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07D4C-2D14-453B-AB1A-EA320576CA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86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A6D8E-4211-982D-979E-80444213D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C93B9-BD3A-48E0-8B4E-CD47E7CABB29}" type="datetimeFigureOut">
              <a:rPr lang="en-US"/>
              <a:pPr>
                <a:defRPr/>
              </a:pPr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04486-5498-DA69-75DA-FD2D1841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7FFA1-797A-7C0B-DD06-F09BE1F2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CF57E-9C2C-45A9-8D30-95E2FD66A8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82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30E69-F7E5-8D22-351B-83549D6D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12401-345A-4A74-95B3-7F7D95F2A7FC}" type="datetimeFigureOut">
              <a:rPr lang="en-US"/>
              <a:pPr>
                <a:defRPr/>
              </a:pPr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032C9-8EF9-71CF-9392-F73D28BD6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174DC-C78C-5AD2-8AE6-68F1E742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C4E95-A7BE-4A5F-8A5C-854638FC58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17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9C9A7-1E2E-FBA0-0D21-6A36782E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A97A3-BECA-41C5-A80B-D4F854A731A9}" type="datetimeFigureOut">
              <a:rPr lang="en-US"/>
              <a:pPr>
                <a:defRPr/>
              </a:pPr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72FB1-2309-639B-F12E-BA57EF31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711D3-E10B-C9B4-8241-D793DDE0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1D02F-9623-412E-9B28-D4DCEEF6C2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794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57BC6A-C5DC-D02F-BFA9-6DC70CC2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88E41-D51D-488E-829E-0E01814B7C74}" type="datetimeFigureOut">
              <a:rPr lang="en-US"/>
              <a:pPr>
                <a:defRPr/>
              </a:pPr>
              <a:t>6/1/2023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DE49B9A-1274-9F0E-0C90-7EE48F23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CB745E-7107-CD11-6DF3-DFA8FDD4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79832-FE45-498C-91D7-E0C7F6FD89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06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72B3934-19B3-6FAF-35FF-9238B567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B7289-9C4C-4172-9AEC-03568EC91D68}" type="datetimeFigureOut">
              <a:rPr lang="en-US"/>
              <a:pPr>
                <a:defRPr/>
              </a:pPr>
              <a:t>6/1/2023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8D90C00-F5F0-03A3-DCFC-41363A4A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E6AA818-E6B7-745A-14B0-33E12D09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F01A3-F8A1-4AB5-AE80-D7744908E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06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2047A1A-C84C-3140-BFBC-76FE170C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FDF09-7832-45A8-BA63-4D350C7B7D69}" type="datetimeFigureOut">
              <a:rPr lang="en-US"/>
              <a:pPr>
                <a:defRPr/>
              </a:pPr>
              <a:t>6/1/2023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B1253B6-A3F8-4F44-DB51-41B63E55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F19BD38-353A-99E0-0D62-F652B064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DDE875-5155-4663-954F-554ED8D734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91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4C5ECDB-1170-E970-FF52-844FAB36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DD2E6-386A-4C18-9B9B-AE7F4E443FED}" type="datetimeFigureOut">
              <a:rPr lang="en-US"/>
              <a:pPr>
                <a:defRPr/>
              </a:pPr>
              <a:t>6/1/2023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001555-84CF-ED97-2D59-5EC66F99E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C7CCA74-F2CC-E072-AEA7-2B653552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1B8AC-DEFA-442A-AB94-327CC17298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248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08AE3E-D813-B8C2-EE1F-D93075AD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738F4-B548-4372-8495-1D14ED24CA67}" type="datetimeFigureOut">
              <a:rPr lang="en-US"/>
              <a:pPr>
                <a:defRPr/>
              </a:pPr>
              <a:t>6/1/2023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138E1F0-726C-2A92-1EAA-DACF5374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2B2149-8C85-1F58-5F40-148C5F20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D031E-4F47-4C3C-ACC8-CBEF64C5F2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025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086672C-25AA-49CF-0E69-29E8CCB4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E7049-6E82-4B69-8081-1D71EFA466F2}" type="datetimeFigureOut">
              <a:rPr lang="en-US"/>
              <a:pPr>
                <a:defRPr/>
              </a:pPr>
              <a:t>6/1/2023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1225AB-24FB-E2A0-EDC9-D6272752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B37AE9-633D-B9A5-7274-70C0BB43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8F5EA-2371-4FF3-B854-1603081E7A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000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7323CB9-8F45-4327-6F66-62AD0EF1492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28833C9-2D83-E63A-3F8B-0C4E8A4250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944AD-D772-F96E-FEB7-BB7AD4DED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B82B3AA-5630-4857-9121-0788791732EC}" type="datetimeFigureOut">
              <a:rPr lang="en-US"/>
              <a:pPr>
                <a:defRPr/>
              </a:pPr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AAFF6-D19D-DFC2-63BB-A5DAD354F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310D9-625C-EB3F-1B52-3FBCBE42E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1B13E3D-C37D-4EBC-84AC-B117EA2C0B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genome.ucsc.edu/ENCODE/protocols/dataStandards/ENCODE_RNAseq_Standards_V1.0.pd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ABB64CB2-F268-D7D7-6E73-4E7C3B4952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RNAseq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6D412-8BBE-31D6-0441-026A4884C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AC30871-BB16-9BC0-E60E-58065E02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Stranded vs Non-stranded Libraries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DE079D1C-45DC-98D7-89A5-C1F388748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r>
              <a:rPr lang="en-US" altLang="en-US"/>
              <a:t>Stranded libraries provide strand info</a:t>
            </a:r>
          </a:p>
          <a:p>
            <a:pPr lvl="1"/>
            <a:r>
              <a:rPr lang="en-US" altLang="en-US"/>
              <a:t>Useful for overlapping genes on opposite strands</a:t>
            </a:r>
          </a:p>
        </p:txBody>
      </p:sp>
      <p:pic>
        <p:nvPicPr>
          <p:cNvPr id="12292" name="Picture 6">
            <a:extLst>
              <a:ext uri="{FF2B5EF4-FFF2-40B4-BE49-F238E27FC236}">
                <a16:creationId xmlns:a16="http://schemas.microsoft.com/office/drawing/2014/main" id="{11FE4AAE-2D13-9EC6-C70E-607128456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2713038"/>
            <a:ext cx="7394575" cy="400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EC3BF6E-33D1-57B7-F459-1A410438A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Polyadenylated RNA Selection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131C386F-456E-798A-E35F-9101D7562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Gets rid of rRNAs (80%+ of total RNA)</a:t>
            </a:r>
          </a:p>
          <a:p>
            <a:pPr lvl="1"/>
            <a:r>
              <a:rPr lang="en-US" altLang="en-US"/>
              <a:t>More reads for what you’re interested in</a:t>
            </a:r>
          </a:p>
          <a:p>
            <a:pPr lvl="1"/>
            <a:r>
              <a:rPr lang="en-US" altLang="en-US"/>
              <a:t>Ignores all non-polyadenylated RNAs</a:t>
            </a:r>
          </a:p>
          <a:p>
            <a:pPr lvl="2"/>
            <a:r>
              <a:rPr lang="en-US" altLang="en-US"/>
              <a:t>lncRNAs, enhancer RNAs, etc.. </a:t>
            </a:r>
          </a:p>
          <a:p>
            <a:r>
              <a:rPr lang="en-US" altLang="en-US"/>
              <a:t>Depends on which organism you’re looking at:</a:t>
            </a:r>
          </a:p>
          <a:p>
            <a:pPr lvl="1"/>
            <a:r>
              <a:rPr lang="en-US" altLang="en-US"/>
              <a:t>Sequencing bacterial RNA?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431CA51-8D8B-7795-1FCB-54056242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Alternatives to Poly-A Selection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9A238216-B3C9-BEA4-6834-04127489A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rRNA depletion beads</a:t>
            </a:r>
          </a:p>
        </p:txBody>
      </p:sp>
      <p:pic>
        <p:nvPicPr>
          <p:cNvPr id="14340" name="Picture 2" descr="Ribo-Zero workflow">
            <a:extLst>
              <a:ext uri="{FF2B5EF4-FFF2-40B4-BE49-F238E27FC236}">
                <a16:creationId xmlns:a16="http://schemas.microsoft.com/office/drawing/2014/main" id="{2A7E2357-E3BE-198D-AE99-68D01121C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t="35953"/>
          <a:stretch>
            <a:fillRect/>
          </a:stretch>
        </p:blipFill>
        <p:spPr bwMode="auto">
          <a:xfrm>
            <a:off x="2590800" y="2133600"/>
            <a:ext cx="2233613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2" descr="Ribo-Zero workflow">
            <a:extLst>
              <a:ext uri="{FF2B5EF4-FFF2-40B4-BE49-F238E27FC236}">
                <a16:creationId xmlns:a16="http://schemas.microsoft.com/office/drawing/2014/main" id="{AC4D1E4D-56E5-4703-622A-E1B6789DB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5" t="2052" b="63737"/>
          <a:stretch>
            <a:fillRect/>
          </a:stretch>
        </p:blipFill>
        <p:spPr bwMode="auto">
          <a:xfrm>
            <a:off x="381000" y="2263775"/>
            <a:ext cx="1277938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660A42-BE28-CBD3-592D-B021FD84C3E0}"/>
              </a:ext>
            </a:extLst>
          </p:cNvPr>
          <p:cNvCxnSpPr/>
          <p:nvPr/>
        </p:nvCxnSpPr>
        <p:spPr>
          <a:xfrm>
            <a:off x="1754188" y="3255963"/>
            <a:ext cx="63976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64F36F4-BE82-1C8C-7C48-09389E161502}"/>
              </a:ext>
            </a:extLst>
          </p:cNvPr>
          <p:cNvSpPr/>
          <p:nvPr/>
        </p:nvSpPr>
        <p:spPr>
          <a:xfrm>
            <a:off x="381000" y="6248400"/>
            <a:ext cx="4724400" cy="2619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cs typeface="Arial" charset="0"/>
              </a:rPr>
              <a:t>http://www.illumina.com/products/ribo-zero-rrna-removal-human-mouse-rat.html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D95FC1B6-A27D-D853-B075-08F4F1532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318125"/>
            <a:ext cx="289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Keep everything but rRNAs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189ECF7-6185-AEC2-B4BB-DEFBEBAEDEB3}"/>
              </a:ext>
            </a:extLst>
          </p:cNvPr>
          <p:cNvCxnSpPr/>
          <p:nvPr/>
        </p:nvCxnSpPr>
        <p:spPr>
          <a:xfrm>
            <a:off x="5122863" y="5511800"/>
            <a:ext cx="63976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1BFD646-3C93-A7DE-7E6C-B566442F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Alternatives to Poly-A Selection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BE6D064-C011-6ED2-D5CA-CB557008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altLang="en-US" dirty="0"/>
              <a:t>rRNA depletion beads</a:t>
            </a:r>
          </a:p>
        </p:txBody>
      </p:sp>
      <p:pic>
        <p:nvPicPr>
          <p:cNvPr id="15364" name="Picture 2" descr="Ribo-Zero workflow">
            <a:extLst>
              <a:ext uri="{FF2B5EF4-FFF2-40B4-BE49-F238E27FC236}">
                <a16:creationId xmlns:a16="http://schemas.microsoft.com/office/drawing/2014/main" id="{4BDFFEDC-6E7A-B3F6-BDD4-0AC12AF96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t="35953"/>
          <a:stretch>
            <a:fillRect/>
          </a:stretch>
        </p:blipFill>
        <p:spPr bwMode="auto">
          <a:xfrm>
            <a:off x="2590800" y="2133600"/>
            <a:ext cx="2233613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2" descr="Ribo-Zero workflow">
            <a:extLst>
              <a:ext uri="{FF2B5EF4-FFF2-40B4-BE49-F238E27FC236}">
                <a16:creationId xmlns:a16="http://schemas.microsoft.com/office/drawing/2014/main" id="{0A4A4467-FC1E-8907-2AA1-FD985F56F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5" t="2052" b="63737"/>
          <a:stretch>
            <a:fillRect/>
          </a:stretch>
        </p:blipFill>
        <p:spPr bwMode="auto">
          <a:xfrm>
            <a:off x="381000" y="2263775"/>
            <a:ext cx="1277938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736CE1-71C8-DD7A-0C61-CF4266EB58A0}"/>
              </a:ext>
            </a:extLst>
          </p:cNvPr>
          <p:cNvCxnSpPr/>
          <p:nvPr/>
        </p:nvCxnSpPr>
        <p:spPr>
          <a:xfrm>
            <a:off x="1754188" y="3255963"/>
            <a:ext cx="63976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E128E63-1104-FD93-9040-BC871F87C4F7}"/>
              </a:ext>
            </a:extLst>
          </p:cNvPr>
          <p:cNvSpPr/>
          <p:nvPr/>
        </p:nvSpPr>
        <p:spPr>
          <a:xfrm>
            <a:off x="381000" y="6248400"/>
            <a:ext cx="4724400" cy="2619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cs typeface="Arial" charset="0"/>
              </a:rPr>
              <a:t>http://www.illumina.com/products/ribo-zero-rrna-removal-human-mouse-rat.html</a:t>
            </a:r>
          </a:p>
        </p:txBody>
      </p:sp>
      <p:sp>
        <p:nvSpPr>
          <p:cNvPr id="15368" name="TextBox 7">
            <a:extLst>
              <a:ext uri="{FF2B5EF4-FFF2-40B4-BE49-F238E27FC236}">
                <a16:creationId xmlns:a16="http://schemas.microsoft.com/office/drawing/2014/main" id="{C31A606E-31D7-812B-7285-CB596ECBE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318125"/>
            <a:ext cx="289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Keep everything but rRNAs</a:t>
            </a:r>
          </a:p>
        </p:txBody>
      </p:sp>
      <p:sp>
        <p:nvSpPr>
          <p:cNvPr id="15369" name="TextBox 3">
            <a:extLst>
              <a:ext uri="{FF2B5EF4-FFF2-40B4-BE49-F238E27FC236}">
                <a16:creationId xmlns:a16="http://schemas.microsoft.com/office/drawing/2014/main" id="{11C9FFE2-79FA-7C3F-131D-B9966512F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133600"/>
            <a:ext cx="36576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dirty="0"/>
              <a:t>Higher cost</a:t>
            </a:r>
          </a:p>
          <a:p>
            <a:pPr>
              <a:spcBef>
                <a:spcPct val="0"/>
              </a:spcBef>
              <a:buNone/>
            </a:pPr>
            <a:r>
              <a:rPr lang="en-US" altLang="en-US" sz="2000" dirty="0"/>
              <a:t>Library prep kits:</a:t>
            </a:r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en-US" altLang="en-US" sz="2000" dirty="0"/>
              <a:t>Illumina stranded   ~$50/</a:t>
            </a:r>
            <a:r>
              <a:rPr lang="en-US" altLang="en-US" sz="2000" dirty="0" err="1"/>
              <a:t>rxn</a:t>
            </a:r>
            <a:endParaRPr lang="en-US" altLang="en-US" sz="2000" dirty="0"/>
          </a:p>
          <a:p>
            <a:pPr marL="342900" indent="-342900">
              <a:spcBef>
                <a:spcPct val="0"/>
              </a:spcBef>
              <a:buFontTx/>
              <a:buChar char="-"/>
            </a:pPr>
            <a:r>
              <a:rPr lang="en-US" altLang="en-US" sz="2000" dirty="0"/>
              <a:t>Illumina </a:t>
            </a:r>
            <a:r>
              <a:rPr lang="en-US" altLang="en-US" sz="2000" dirty="0" err="1"/>
              <a:t>ribozero</a:t>
            </a:r>
            <a:r>
              <a:rPr lang="en-US" altLang="en-US" sz="2000" dirty="0"/>
              <a:t>    ~$95/</a:t>
            </a:r>
            <a:r>
              <a:rPr lang="en-US" altLang="en-US" sz="2000" dirty="0" err="1"/>
              <a:t>rxn</a:t>
            </a:r>
            <a:endParaRPr lang="en-US" altLang="en-US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FBD848-FF50-9D4F-F886-AC982F910574}"/>
              </a:ext>
            </a:extLst>
          </p:cNvPr>
          <p:cNvCxnSpPr/>
          <p:nvPr/>
        </p:nvCxnSpPr>
        <p:spPr>
          <a:xfrm>
            <a:off x="5122863" y="5511800"/>
            <a:ext cx="63976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173A841-34F2-A74D-6606-B9805869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Alternatives to Poly-A Selection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2C3D51E7-0AC6-9D90-6200-BA8366A1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Blood as an input?</a:t>
            </a:r>
          </a:p>
          <a:p>
            <a:pPr lvl="1"/>
            <a:r>
              <a:rPr lang="en-US" altLang="en-US" dirty="0"/>
              <a:t>rRNA and globin reduction kits</a:t>
            </a:r>
          </a:p>
          <a:p>
            <a:pPr lvl="1"/>
            <a:r>
              <a:rPr lang="en-US" altLang="en-US" dirty="0"/>
              <a:t>Gets rid of globin RNA (~25% of all poly-A RNA)</a:t>
            </a:r>
          </a:p>
          <a:p>
            <a:pPr lvl="1"/>
            <a:r>
              <a:rPr lang="en-US" altLang="en-US" dirty="0"/>
              <a:t>Also expensive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4EDD9856-4DF2-6862-E633-655C96D6F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3806825" cy="4525963"/>
          </a:xfrm>
        </p:spPr>
        <p:txBody>
          <a:bodyPr/>
          <a:lstStyle/>
          <a:p>
            <a:r>
              <a:rPr lang="en-US" altLang="en-US"/>
              <a:t>Cluster generation</a:t>
            </a:r>
          </a:p>
        </p:txBody>
      </p:sp>
      <p:pic>
        <p:nvPicPr>
          <p:cNvPr id="17411" name="Picture 2" descr="http://seqanswers.com/forums/images/content/ilmn-step1-6.jpg">
            <a:extLst>
              <a:ext uri="{FF2B5EF4-FFF2-40B4-BE49-F238E27FC236}">
                <a16:creationId xmlns:a16="http://schemas.microsoft.com/office/drawing/2014/main" id="{632AB211-256E-4B7C-C55E-80882D7A6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25" y="0"/>
            <a:ext cx="52228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C4A88D-6753-DACE-E08F-DE43FD3937AC}"/>
              </a:ext>
            </a:extLst>
          </p:cNvPr>
          <p:cNvSpPr/>
          <p:nvPr/>
        </p:nvSpPr>
        <p:spPr>
          <a:xfrm>
            <a:off x="0" y="6596063"/>
            <a:ext cx="4572000" cy="2619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050" dirty="0">
                <a:cs typeface="Arial" charset="0"/>
              </a:rPr>
              <a:t>http://seqanswers.com/forums/images/content/ilmn-step1-6.jpg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E4DA1AB-2D17-BFD9-A40D-643AFBB4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4741863" cy="1143000"/>
          </a:xfrm>
        </p:spPr>
        <p:txBody>
          <a:bodyPr/>
          <a:lstStyle/>
          <a:p>
            <a:pPr eaLnBrk="1" hangingPunct="1"/>
            <a:r>
              <a:rPr lang="en-US" altLang="en-US"/>
              <a:t>RNAseq Technology</a:t>
            </a:r>
          </a:p>
        </p:txBody>
      </p:sp>
      <p:pic>
        <p:nvPicPr>
          <p:cNvPr id="18435" name="Picture 2" descr="Sequencing technologies |[mdash]| the next generation">
            <a:extLst>
              <a:ext uri="{FF2B5EF4-FFF2-40B4-BE49-F238E27FC236}">
                <a16:creationId xmlns:a16="http://schemas.microsoft.com/office/drawing/2014/main" id="{3849036C-EC4A-FA2F-E2E9-1326604AB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33"/>
          <a:stretch>
            <a:fillRect/>
          </a:stretch>
        </p:blipFill>
        <p:spPr bwMode="auto">
          <a:xfrm>
            <a:off x="5199063" y="38100"/>
            <a:ext cx="3944937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6" name="Picture 4" descr="http://www.massey.ac.nz/massey/fms/Genome%20Services/Images/GA_tile_banner11.jpg?3CAB6D498DEB00DBC1CAA91A01EAF71E">
            <a:extLst>
              <a:ext uri="{FF2B5EF4-FFF2-40B4-BE49-F238E27FC236}">
                <a16:creationId xmlns:a16="http://schemas.microsoft.com/office/drawing/2014/main" id="{07D0D8BE-784E-0827-52B4-365CBD85B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05200"/>
            <a:ext cx="4352925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Rectangle 3">
            <a:extLst>
              <a:ext uri="{FF2B5EF4-FFF2-40B4-BE49-F238E27FC236}">
                <a16:creationId xmlns:a16="http://schemas.microsoft.com/office/drawing/2014/main" id="{6CC4C2B7-B804-5420-ED6F-E300F040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503988"/>
            <a:ext cx="4114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/>
              <a:t>http://www.nature.com/nrg/journal/v11/n1/images/nrg2626-f2.jpg</a:t>
            </a:r>
          </a:p>
        </p:txBody>
      </p:sp>
      <p:sp>
        <p:nvSpPr>
          <p:cNvPr id="18438" name="Rectangle 4">
            <a:extLst>
              <a:ext uri="{FF2B5EF4-FFF2-40B4-BE49-F238E27FC236}">
                <a16:creationId xmlns:a16="http://schemas.microsoft.com/office/drawing/2014/main" id="{83227CB1-E6F3-950B-5368-7536F276F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76763"/>
            <a:ext cx="4572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/>
              <a:t>http://www.massey.ac.nz/massey/fms/Genome%20Services/Images/GA_tile_banner11.jpg?3CAB6D498DEB00DBC1CAA91A01EAF71E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AD3A6847-CD72-2571-7D49-000CB787C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Paired end sequencing</a:t>
            </a:r>
          </a:p>
        </p:txBody>
      </p:sp>
      <p:pic>
        <p:nvPicPr>
          <p:cNvPr id="19459" name="Picture 2" descr="Sequencing technologies |[mdash]| the next generation">
            <a:extLst>
              <a:ext uri="{FF2B5EF4-FFF2-40B4-BE49-F238E27FC236}">
                <a16:creationId xmlns:a16="http://schemas.microsoft.com/office/drawing/2014/main" id="{DABE4EFC-D5C5-6111-2B03-3125C7485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8" t="49886" r="50609" b="29109"/>
          <a:stretch>
            <a:fillRect/>
          </a:stretch>
        </p:blipFill>
        <p:spPr bwMode="auto">
          <a:xfrm>
            <a:off x="5181600" y="1752600"/>
            <a:ext cx="3857625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">
            <a:extLst>
              <a:ext uri="{FF2B5EF4-FFF2-40B4-BE49-F238E27FC236}">
                <a16:creationId xmlns:a16="http://schemas.microsoft.com/office/drawing/2014/main" id="{AD4956CB-F5B0-934A-ED3F-3EEE926B7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503988"/>
            <a:ext cx="4114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/>
              <a:t>http://www.nature.com/nrg/journal/v11/n1/images/nrg2626-f2.jpg</a:t>
            </a:r>
          </a:p>
        </p:txBody>
      </p:sp>
      <p:sp>
        <p:nvSpPr>
          <p:cNvPr id="19461" name="Title 1">
            <a:extLst>
              <a:ext uri="{FF2B5EF4-FFF2-40B4-BE49-F238E27FC236}">
                <a16:creationId xmlns:a16="http://schemas.microsoft.com/office/drawing/2014/main" id="{F15B356C-C8A3-7962-F774-7C2367E3F1DF}"/>
              </a:ext>
            </a:extLst>
          </p:cNvPr>
          <p:cNvSpPr txBox="1">
            <a:spLocks/>
          </p:cNvSpPr>
          <p:nvPr/>
        </p:nvSpPr>
        <p:spPr bwMode="auto">
          <a:xfrm>
            <a:off x="152400" y="274638"/>
            <a:ext cx="47418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/>
              <a:t>RNAseq Technology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8F9A3E73-0C2C-C5C4-FEDE-68037F330B3B}"/>
              </a:ext>
            </a:extLst>
          </p:cNvPr>
          <p:cNvSpPr/>
          <p:nvPr/>
        </p:nvSpPr>
        <p:spPr>
          <a:xfrm>
            <a:off x="7467600" y="2149475"/>
            <a:ext cx="204788" cy="731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D8110351-6912-D9F9-5A2C-8B29C570440E}"/>
              </a:ext>
            </a:extLst>
          </p:cNvPr>
          <p:cNvSpPr/>
          <p:nvPr/>
        </p:nvSpPr>
        <p:spPr>
          <a:xfrm>
            <a:off x="6705600" y="2152650"/>
            <a:ext cx="204788" cy="730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1A92390-6B73-78D4-6414-6AD0878D29ED}"/>
              </a:ext>
            </a:extLst>
          </p:cNvPr>
          <p:cNvSpPr/>
          <p:nvPr/>
        </p:nvSpPr>
        <p:spPr>
          <a:xfrm>
            <a:off x="5867400" y="2138363"/>
            <a:ext cx="204788" cy="731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11A5C7-74DC-8F77-64DC-5A2FFD1B38DE}"/>
              </a:ext>
            </a:extLst>
          </p:cNvPr>
          <p:cNvSpPr/>
          <p:nvPr/>
        </p:nvSpPr>
        <p:spPr>
          <a:xfrm>
            <a:off x="1219200" y="4418013"/>
            <a:ext cx="2514600" cy="2460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B861F372-A371-48BE-019F-5AAD952BB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Paired end sequencing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052ED2BD-76D0-FB06-B9A0-1D7AB8EC0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503988"/>
            <a:ext cx="41148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100"/>
              <a:t>http://www.nature.com/nrg/journal/v11/n1/images/nrg2626-f2.jpg</a:t>
            </a:r>
          </a:p>
        </p:txBody>
      </p:sp>
      <p:sp>
        <p:nvSpPr>
          <p:cNvPr id="20485" name="Title 1">
            <a:extLst>
              <a:ext uri="{FF2B5EF4-FFF2-40B4-BE49-F238E27FC236}">
                <a16:creationId xmlns:a16="http://schemas.microsoft.com/office/drawing/2014/main" id="{B4657BF4-837D-2F0E-A37B-671F47A9CD9B}"/>
              </a:ext>
            </a:extLst>
          </p:cNvPr>
          <p:cNvSpPr txBox="1">
            <a:spLocks/>
          </p:cNvSpPr>
          <p:nvPr/>
        </p:nvSpPr>
        <p:spPr bwMode="auto">
          <a:xfrm>
            <a:off x="152400" y="274638"/>
            <a:ext cx="47418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400"/>
              <a:t>RNAseq Technology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85F27338-5353-3707-33F4-0453E407FC11}"/>
              </a:ext>
            </a:extLst>
          </p:cNvPr>
          <p:cNvSpPr/>
          <p:nvPr/>
        </p:nvSpPr>
        <p:spPr>
          <a:xfrm>
            <a:off x="228600" y="4295775"/>
            <a:ext cx="1219200" cy="492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12DBE56-91C2-5FCC-C16F-72ACCF45BB9D}"/>
              </a:ext>
            </a:extLst>
          </p:cNvPr>
          <p:cNvSpPr/>
          <p:nvPr/>
        </p:nvSpPr>
        <p:spPr>
          <a:xfrm rot="10800000">
            <a:off x="3124200" y="4295775"/>
            <a:ext cx="1219200" cy="49212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488" name="Picture 2" descr="Sequencing technologies |[mdash]| the next generation">
            <a:extLst>
              <a:ext uri="{FF2B5EF4-FFF2-40B4-BE49-F238E27FC236}">
                <a16:creationId xmlns:a16="http://schemas.microsoft.com/office/drawing/2014/main" id="{E9B44BAD-EEB7-BF05-0BAD-ADF389E3F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18" t="49886" r="50609" b="29109"/>
          <a:stretch>
            <a:fillRect/>
          </a:stretch>
        </p:blipFill>
        <p:spPr bwMode="auto">
          <a:xfrm>
            <a:off x="5181600" y="1752600"/>
            <a:ext cx="3857625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329277DB-16B0-DEF1-F481-20274DD2422C}"/>
              </a:ext>
            </a:extLst>
          </p:cNvPr>
          <p:cNvSpPr/>
          <p:nvPr/>
        </p:nvSpPr>
        <p:spPr>
          <a:xfrm rot="10800000">
            <a:off x="7467600" y="2984500"/>
            <a:ext cx="204788" cy="73025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ED97A40D-CF04-D2D9-08CB-48BC9FC86CE6}"/>
              </a:ext>
            </a:extLst>
          </p:cNvPr>
          <p:cNvSpPr/>
          <p:nvPr/>
        </p:nvSpPr>
        <p:spPr>
          <a:xfrm rot="10800000">
            <a:off x="6705600" y="2986088"/>
            <a:ext cx="204788" cy="73183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A0B5ECB7-B7F2-98BE-89BE-64A9B99F7F02}"/>
              </a:ext>
            </a:extLst>
          </p:cNvPr>
          <p:cNvSpPr/>
          <p:nvPr/>
        </p:nvSpPr>
        <p:spPr>
          <a:xfrm rot="10800000">
            <a:off x="5867400" y="2971800"/>
            <a:ext cx="204788" cy="73183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BC2260E-405E-CECD-2B7C-C6584855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RNAseq Data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7BF151D9-0B7C-3256-EBD0-4754F4287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678363"/>
          </a:xfrm>
        </p:spPr>
        <p:txBody>
          <a:bodyPr/>
          <a:lstStyle/>
          <a:p>
            <a:pPr eaLnBrk="1" hangingPunct="1"/>
            <a:r>
              <a:rPr lang="en-US" altLang="en-US" sz="2400"/>
              <a:t>Sequencer interprets pictures and returns text</a:t>
            </a:r>
          </a:p>
          <a:p>
            <a:pPr eaLnBrk="1" hangingPunct="1"/>
            <a:r>
              <a:rPr lang="en-US" altLang="en-US" sz="2400"/>
              <a:t>Two files (for paired end) format:</a:t>
            </a:r>
          </a:p>
          <a:p>
            <a:pPr lvl="1" eaLnBrk="1" hangingPunct="1"/>
            <a:r>
              <a:rPr lang="en-US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@Read name</a:t>
            </a:r>
          </a:p>
          <a:p>
            <a:pPr lvl="1" eaLnBrk="1" hangingPunct="1"/>
            <a:r>
              <a:rPr lang="en-US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</a:p>
          <a:p>
            <a:pPr lvl="1" eaLnBrk="1" hangingPunct="1"/>
            <a:r>
              <a:rPr lang="en-US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lvl="1" eaLnBrk="1" hangingPunct="1"/>
            <a:r>
              <a:rPr lang="en-US" altLang="en-US" sz="1000">
                <a:latin typeface="Courier New" panose="02070309020205020404" pitchFamily="49" charset="0"/>
                <a:cs typeface="Courier New" panose="02070309020205020404" pitchFamily="49" charset="0"/>
              </a:rPr>
              <a:t>Sequence quality (ASCII value -33)</a:t>
            </a:r>
          </a:p>
          <a:p>
            <a:pPr eaLnBrk="1" hangingPunct="1"/>
            <a:r>
              <a:rPr lang="en-US" altLang="en-US" sz="2400">
                <a:cs typeface="Courier New" panose="02070309020205020404" pitchFamily="49" charset="0"/>
              </a:rPr>
              <a:t>Includes:</a:t>
            </a:r>
          </a:p>
          <a:p>
            <a:pPr lvl="1" eaLnBrk="1" hangingPunct="1"/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@M01057:82:000000000-A6ANP:1:1101:16707:1429 1:N:0:11</a:t>
            </a:r>
          </a:p>
          <a:p>
            <a:pPr lvl="1" eaLnBrk="1" hangingPunct="1"/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GGACAGAAAGACCCTATGAAGCTTTACTGTAGCTTGGTATTGTGCCCGGGCTCGCAATGCGCAGGATAGGTG</a:t>
            </a:r>
          </a:p>
          <a:p>
            <a:pPr lvl="1" eaLnBrk="1" hangingPunct="1"/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lvl="1" eaLnBrk="1" hangingPunct="1"/>
            <a:r>
              <a:rPr lang="en-US" altLang="en-US" sz="10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BBBBBBFFFFFFGGGGGGGGGGHHHHHHHHHHGHHHGHHHHHHHFHHGEGGGHGGGGGHHGGGGGGHBGHGG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75DB40C7-1C90-C3F6-87E2-E5E9E2B340BC}"/>
              </a:ext>
            </a:extLst>
          </p:cNvPr>
          <p:cNvSpPr/>
          <p:nvPr/>
        </p:nvSpPr>
        <p:spPr>
          <a:xfrm>
            <a:off x="2208213" y="3441700"/>
            <a:ext cx="76200" cy="2286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509" name="Picture 2" descr="http://www.programbl.net/cpsv3/doc/ascii_table_-_standard_and_extended_ascii_table1.gif">
            <a:extLst>
              <a:ext uri="{FF2B5EF4-FFF2-40B4-BE49-F238E27FC236}">
                <a16:creationId xmlns:a16="http://schemas.microsoft.com/office/drawing/2014/main" id="{950E8E78-B689-0232-0AF4-825C2FCA7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464050"/>
            <a:ext cx="476885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38C152-1F34-D159-A4BD-C44880A9D912}"/>
              </a:ext>
            </a:extLst>
          </p:cNvPr>
          <p:cNvSpPr/>
          <p:nvPr/>
        </p:nvSpPr>
        <p:spPr>
          <a:xfrm>
            <a:off x="3200400" y="5491163"/>
            <a:ext cx="452438" cy="1492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99185B7-BCC1-D673-E37D-AF1133D22CAD}"/>
              </a:ext>
            </a:extLst>
          </p:cNvPr>
          <p:cNvSpPr/>
          <p:nvPr/>
        </p:nvSpPr>
        <p:spPr>
          <a:xfrm>
            <a:off x="3725863" y="5451475"/>
            <a:ext cx="1524000" cy="2286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12" name="TextBox 6">
            <a:extLst>
              <a:ext uri="{FF2B5EF4-FFF2-40B4-BE49-F238E27FC236}">
                <a16:creationId xmlns:a16="http://schemas.microsoft.com/office/drawing/2014/main" id="{297E7FDB-D459-B797-D2B5-2B7A0DC00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863" y="5267325"/>
            <a:ext cx="1090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Quality score: 38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30EBD31-8B53-B139-9DA8-7EDCD978E817}"/>
              </a:ext>
            </a:extLst>
          </p:cNvPr>
          <p:cNvSpPr/>
          <p:nvPr/>
        </p:nvSpPr>
        <p:spPr>
          <a:xfrm rot="3705646" flipV="1">
            <a:off x="1771651" y="4589462"/>
            <a:ext cx="1885950" cy="984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514" name="Rectangle 8">
            <a:extLst>
              <a:ext uri="{FF2B5EF4-FFF2-40B4-BE49-F238E27FC236}">
                <a16:creationId xmlns:a16="http://schemas.microsoft.com/office/drawing/2014/main" id="{88B8A845-C0CE-C6A5-6D7C-D53AD59CA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56113"/>
            <a:ext cx="304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Q = -10log</a:t>
            </a:r>
            <a:r>
              <a:rPr lang="en-US" altLang="en-US" sz="1400" b="1" baseline="-25000"/>
              <a:t>10</a:t>
            </a:r>
            <a:r>
              <a:rPr lang="en-US" altLang="en-US" sz="1400" b="1"/>
              <a:t>(e)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e= estimated probability of wrong call</a:t>
            </a:r>
            <a:endParaRPr lang="en-US" altLang="en-US" sz="140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3565BE-6B6C-E975-FCC8-A95B1324D840}"/>
              </a:ext>
            </a:extLst>
          </p:cNvPr>
          <p:cNvGraphicFramePr>
            <a:graphicFrameLocks noGrp="1"/>
          </p:cNvGraphicFramePr>
          <p:nvPr/>
        </p:nvGraphicFramePr>
        <p:xfrm>
          <a:off x="6302375" y="5181600"/>
          <a:ext cx="2743200" cy="135731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Quality 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Probability of Incorrect Base Call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Inferred Base Call Accuracy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in 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90%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5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 in 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55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 in 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99.9%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7F8C9127-C528-C0E5-DF97-0D817F08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D10250A4-2FE6-7065-9579-84E4D683B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RNAseq technology</a:t>
            </a:r>
          </a:p>
          <a:p>
            <a:pPr eaLnBrk="1" hangingPunct="1"/>
            <a:r>
              <a:rPr lang="en-US" altLang="en-US"/>
              <a:t>RNAseq data</a:t>
            </a:r>
          </a:p>
          <a:p>
            <a:pPr eaLnBrk="1" hangingPunct="1"/>
            <a:r>
              <a:rPr lang="en-US" altLang="en-US"/>
              <a:t>RNAseq data analysis</a:t>
            </a:r>
          </a:p>
          <a:p>
            <a:pPr eaLnBrk="1" hangingPunct="1"/>
            <a:r>
              <a:rPr lang="en-US" altLang="en-US"/>
              <a:t>Data visualization</a:t>
            </a:r>
          </a:p>
          <a:p>
            <a:pPr eaLnBrk="1" hangingPunct="1"/>
            <a:r>
              <a:rPr lang="en-US" altLang="en-US"/>
              <a:t>Experimental design</a:t>
            </a:r>
          </a:p>
          <a:p>
            <a:pPr eaLnBrk="1" hangingPunct="1"/>
            <a:r>
              <a:rPr lang="en-US" altLang="en-US"/>
              <a:t>Data interpretation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0CE277B-AAF1-DBC0-C2EE-A0C7867F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RNAseq Data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2AAA08B-DC67-BE9B-EF99-7F810A6D1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Rule of thumb:</a:t>
            </a:r>
          </a:p>
          <a:p>
            <a:pPr lvl="1" eaLnBrk="1" hangingPunct="1"/>
            <a:r>
              <a:rPr lang="en-US" altLang="en-US"/>
              <a:t>Higher is better</a:t>
            </a:r>
          </a:p>
          <a:p>
            <a:pPr lvl="1" eaLnBrk="1" hangingPunct="1"/>
            <a:r>
              <a:rPr lang="en-US" altLang="en-US"/>
              <a:t>Anything below 20 =&gt; greater than 1% chance of being wrong – meh data</a:t>
            </a:r>
          </a:p>
          <a:p>
            <a:pPr lvl="1" eaLnBrk="1" hangingPunct="1"/>
            <a:r>
              <a:rPr lang="en-US" altLang="en-US"/>
              <a:t>Quality only matters for RNAseq for mapping</a:t>
            </a:r>
          </a:p>
          <a:p>
            <a:pPr lvl="2" eaLnBrk="1" hangingPunct="1"/>
            <a:r>
              <a:rPr lang="en-US" altLang="en-US"/>
              <a:t>Incorrect base calls can lead to mismapped or unmapped reads</a:t>
            </a:r>
          </a:p>
          <a:p>
            <a:pPr lvl="2" eaLnBrk="1" hangingPunct="1"/>
            <a:r>
              <a:rPr lang="en-US" altLang="en-US"/>
              <a:t>Matters more if you’re calling SNPs for genome sequencing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037CA89E-5409-8CFD-00ED-7635610C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RNAseq Data Analysis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233427BD-6435-0A64-11C4-25CAB6A8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to do with data?</a:t>
            </a:r>
          </a:p>
          <a:p>
            <a:pPr lvl="1" eaLnBrk="1" hangingPunct="1"/>
            <a:r>
              <a:rPr lang="en-US" altLang="en-US" dirty="0"/>
              <a:t>Check quality of your data</a:t>
            </a:r>
          </a:p>
          <a:p>
            <a:pPr lvl="2" eaLnBrk="1" hangingPunct="1"/>
            <a:r>
              <a:rPr lang="en-US" altLang="en-US" dirty="0"/>
              <a:t>Make sure there are no major issues</a:t>
            </a:r>
          </a:p>
          <a:p>
            <a:pPr lvl="3" eaLnBrk="1" hangingPunct="1"/>
            <a:r>
              <a:rPr lang="en-US" altLang="en-US" dirty="0"/>
              <a:t>Read quality issues, machine errors leading to read issues, adequate read counts, library quality ok, </a:t>
            </a:r>
            <a:r>
              <a:rPr lang="en-US" altLang="en-US" dirty="0" err="1"/>
              <a:t>etc</a:t>
            </a:r>
            <a:r>
              <a:rPr lang="en-US" altLang="en-US" dirty="0"/>
              <a:t>…</a:t>
            </a:r>
          </a:p>
          <a:p>
            <a:pPr lvl="2" eaLnBrk="1" hangingPunct="1"/>
            <a:r>
              <a:rPr lang="en-US" altLang="en-US" dirty="0" err="1"/>
              <a:t>FastQC</a:t>
            </a:r>
            <a:r>
              <a:rPr lang="en-US" altLang="en-US" dirty="0"/>
              <a:t>/</a:t>
            </a:r>
            <a:r>
              <a:rPr lang="en-US" altLang="en-US" dirty="0" err="1"/>
              <a:t>MultiQC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Look at select regions for “sanity check”</a:t>
            </a:r>
          </a:p>
          <a:p>
            <a:pPr lvl="2" eaLnBrk="1" hangingPunct="1"/>
            <a:r>
              <a:rPr lang="en-US" altLang="en-US" dirty="0"/>
              <a:t>IGV, </a:t>
            </a:r>
            <a:r>
              <a:rPr lang="en-US" altLang="en-US" dirty="0" err="1"/>
              <a:t>SeqMonk</a:t>
            </a:r>
            <a:r>
              <a:rPr lang="en-US" altLang="en-US" dirty="0"/>
              <a:t>, </a:t>
            </a:r>
            <a:r>
              <a:rPr lang="en-US" altLang="en-US" dirty="0" err="1"/>
              <a:t>etc</a:t>
            </a:r>
            <a:r>
              <a:rPr lang="en-US" altLang="en-US" dirty="0"/>
              <a:t>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E0CC41A5-EC0A-0890-9EC1-3AFFDEB0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RNAseq Data Analysis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F233F70A-391D-F2B8-1DEF-52C89D481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pPr eaLnBrk="1" hangingPunct="1"/>
            <a:r>
              <a:rPr lang="en-US" altLang="en-US"/>
              <a:t>Aligning your reads</a:t>
            </a:r>
          </a:p>
          <a:p>
            <a:pPr lvl="1" eaLnBrk="1" hangingPunct="1"/>
            <a:r>
              <a:rPr lang="en-US" altLang="en-US"/>
              <a:t>Most will use a reference sequence (ie: human)</a:t>
            </a:r>
          </a:p>
          <a:p>
            <a:pPr lvl="2" eaLnBrk="1" hangingPunct="1"/>
            <a:r>
              <a:rPr lang="en-US" altLang="en-US"/>
              <a:t>Need to determine where each read aligns</a:t>
            </a:r>
          </a:p>
        </p:txBody>
      </p:sp>
      <p:sp>
        <p:nvSpPr>
          <p:cNvPr id="2" name="Left-Right Arrow 3">
            <a:extLst>
              <a:ext uri="{FF2B5EF4-FFF2-40B4-BE49-F238E27FC236}">
                <a16:creationId xmlns:a16="http://schemas.microsoft.com/office/drawing/2014/main" id="{2E1FAA70-C367-26CA-38FA-27144534A2E4}"/>
              </a:ext>
            </a:extLst>
          </p:cNvPr>
          <p:cNvSpPr/>
          <p:nvPr/>
        </p:nvSpPr>
        <p:spPr>
          <a:xfrm>
            <a:off x="228600" y="4356100"/>
            <a:ext cx="8839200" cy="1143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97FD4C-9058-8BF2-58E5-FE5C21A264CE}"/>
              </a:ext>
            </a:extLst>
          </p:cNvPr>
          <p:cNvSpPr/>
          <p:nvPr/>
        </p:nvSpPr>
        <p:spPr>
          <a:xfrm>
            <a:off x="838200" y="4298950"/>
            <a:ext cx="1676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Exon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15FA91-AFBE-4739-01B6-233280653677}"/>
              </a:ext>
            </a:extLst>
          </p:cNvPr>
          <p:cNvSpPr/>
          <p:nvPr/>
        </p:nvSpPr>
        <p:spPr>
          <a:xfrm>
            <a:off x="3962400" y="4298950"/>
            <a:ext cx="19812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Exon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CF4BDC-F1BD-5418-23DF-A7A839A8B5D0}"/>
              </a:ext>
            </a:extLst>
          </p:cNvPr>
          <p:cNvSpPr/>
          <p:nvPr/>
        </p:nvSpPr>
        <p:spPr>
          <a:xfrm>
            <a:off x="6858000" y="4298950"/>
            <a:ext cx="1905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Exon 3</a:t>
            </a:r>
          </a:p>
        </p:txBody>
      </p:sp>
      <p:grpSp>
        <p:nvGrpSpPr>
          <p:cNvPr id="6" name="Group 70">
            <a:extLst>
              <a:ext uri="{FF2B5EF4-FFF2-40B4-BE49-F238E27FC236}">
                <a16:creationId xmlns:a16="http://schemas.microsoft.com/office/drawing/2014/main" id="{FAA62C3B-E893-4CA3-FEC4-FA2D5208E44B}"/>
              </a:ext>
            </a:extLst>
          </p:cNvPr>
          <p:cNvGrpSpPr>
            <a:grpSpLocks/>
          </p:cNvGrpSpPr>
          <p:nvPr/>
        </p:nvGrpSpPr>
        <p:grpSpPr bwMode="auto">
          <a:xfrm>
            <a:off x="2154238" y="4675188"/>
            <a:ext cx="5372100" cy="46037"/>
            <a:chOff x="975360" y="4724400"/>
            <a:chExt cx="7137427" cy="45719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85900E5-86C0-6A9D-127A-B050811A9470}"/>
                </a:ext>
              </a:extLst>
            </p:cNvPr>
            <p:cNvCxnSpPr>
              <a:endCxn id="9" idx="1"/>
            </p:cNvCxnSpPr>
            <p:nvPr/>
          </p:nvCxnSpPr>
          <p:spPr>
            <a:xfrm flipV="1">
              <a:off x="1222132" y="4746471"/>
              <a:ext cx="6890655" cy="1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ight Arrow 72">
              <a:extLst>
                <a:ext uri="{FF2B5EF4-FFF2-40B4-BE49-F238E27FC236}">
                  <a16:creationId xmlns:a16="http://schemas.microsoft.com/office/drawing/2014/main" id="{5B005826-3F33-6F6B-04ED-0F17E45521DB}"/>
                </a:ext>
              </a:extLst>
            </p:cNvPr>
            <p:cNvSpPr/>
            <p:nvPr/>
          </p:nvSpPr>
          <p:spPr>
            <a:xfrm>
              <a:off x="975360" y="4724400"/>
              <a:ext cx="381759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ight Arrow 73">
              <a:extLst>
                <a:ext uri="{FF2B5EF4-FFF2-40B4-BE49-F238E27FC236}">
                  <a16:creationId xmlns:a16="http://schemas.microsoft.com/office/drawing/2014/main" id="{0B3AA18C-0867-AF6C-499D-560C79781B01}"/>
                </a:ext>
              </a:extLst>
            </p:cNvPr>
            <p:cNvSpPr/>
            <p:nvPr/>
          </p:nvSpPr>
          <p:spPr>
            <a:xfrm rot="10800000">
              <a:off x="7731027" y="4724400"/>
              <a:ext cx="381760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10" name="Group 90">
            <a:extLst>
              <a:ext uri="{FF2B5EF4-FFF2-40B4-BE49-F238E27FC236}">
                <a16:creationId xmlns:a16="http://schemas.microsoft.com/office/drawing/2014/main" id="{37EE94AA-39C7-71F7-227D-DD01A5F1B068}"/>
              </a:ext>
            </a:extLst>
          </p:cNvPr>
          <p:cNvGrpSpPr>
            <a:grpSpLocks/>
          </p:cNvGrpSpPr>
          <p:nvPr/>
        </p:nvGrpSpPr>
        <p:grpSpPr bwMode="auto">
          <a:xfrm>
            <a:off x="2146300" y="4162425"/>
            <a:ext cx="2179638" cy="46038"/>
            <a:chOff x="975360" y="4724400"/>
            <a:chExt cx="2895767" cy="4571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9F6D552-BF74-4430-124C-CA16927C2D10}"/>
                </a:ext>
              </a:extLst>
            </p:cNvPr>
            <p:cNvCxnSpPr>
              <a:endCxn id="13" idx="1"/>
            </p:cNvCxnSpPr>
            <p:nvPr/>
          </p:nvCxnSpPr>
          <p:spPr>
            <a:xfrm flipV="1">
              <a:off x="1222123" y="4746471"/>
              <a:ext cx="2649004" cy="1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ight Arrow 92">
              <a:extLst>
                <a:ext uri="{FF2B5EF4-FFF2-40B4-BE49-F238E27FC236}">
                  <a16:creationId xmlns:a16="http://schemas.microsoft.com/office/drawing/2014/main" id="{66D9B47D-9686-3DF1-50BE-A5BB0E81B04C}"/>
                </a:ext>
              </a:extLst>
            </p:cNvPr>
            <p:cNvSpPr/>
            <p:nvPr/>
          </p:nvSpPr>
          <p:spPr>
            <a:xfrm>
              <a:off x="975360" y="4724400"/>
              <a:ext cx="381744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ight Arrow 93">
              <a:extLst>
                <a:ext uri="{FF2B5EF4-FFF2-40B4-BE49-F238E27FC236}">
                  <a16:creationId xmlns:a16="http://schemas.microsoft.com/office/drawing/2014/main" id="{1720480D-4F78-1C0C-9F3E-D502FC3CFA6E}"/>
                </a:ext>
              </a:extLst>
            </p:cNvPr>
            <p:cNvSpPr/>
            <p:nvPr/>
          </p:nvSpPr>
          <p:spPr>
            <a:xfrm rot="10800000">
              <a:off x="3489383" y="4724400"/>
              <a:ext cx="381744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14" name="Left Brace 13">
            <a:extLst>
              <a:ext uri="{FF2B5EF4-FFF2-40B4-BE49-F238E27FC236}">
                <a16:creationId xmlns:a16="http://schemas.microsoft.com/office/drawing/2014/main" id="{7407E873-62C5-0C1E-C857-4BF5FC87DB04}"/>
              </a:ext>
            </a:extLst>
          </p:cNvPr>
          <p:cNvSpPr/>
          <p:nvPr/>
        </p:nvSpPr>
        <p:spPr>
          <a:xfrm rot="5400000">
            <a:off x="3040063" y="3198812"/>
            <a:ext cx="381000" cy="1463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92ADB59B-C861-9434-FEE4-EFAA88899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398838"/>
            <a:ext cx="106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Far apart</a:t>
            </a:r>
          </a:p>
        </p:txBody>
      </p:sp>
      <p:grpSp>
        <p:nvGrpSpPr>
          <p:cNvPr id="16" name="Group 12292">
            <a:extLst>
              <a:ext uri="{FF2B5EF4-FFF2-40B4-BE49-F238E27FC236}">
                <a16:creationId xmlns:a16="http://schemas.microsoft.com/office/drawing/2014/main" id="{9CB094D7-7B9D-79CF-EAAA-FC3C14B2D89C}"/>
              </a:ext>
            </a:extLst>
          </p:cNvPr>
          <p:cNvGrpSpPr>
            <a:grpSpLocks/>
          </p:cNvGrpSpPr>
          <p:nvPr/>
        </p:nvGrpSpPr>
        <p:grpSpPr bwMode="auto">
          <a:xfrm>
            <a:off x="2265363" y="4903788"/>
            <a:ext cx="5746750" cy="49212"/>
            <a:chOff x="5748091" y="5018249"/>
            <a:chExt cx="5746259" cy="4952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12C117-92F7-D036-4596-5752D399CADD}"/>
                </a:ext>
              </a:extLst>
            </p:cNvPr>
            <p:cNvCxnSpPr>
              <a:stCxn id="19" idx="3"/>
              <a:endCxn id="22" idx="1"/>
            </p:cNvCxnSpPr>
            <p:nvPr/>
          </p:nvCxnSpPr>
          <p:spPr>
            <a:xfrm flipV="1">
              <a:off x="5997307" y="5040617"/>
              <a:ext cx="4343029" cy="479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66">
              <a:extLst>
                <a:ext uri="{FF2B5EF4-FFF2-40B4-BE49-F238E27FC236}">
                  <a16:creationId xmlns:a16="http://schemas.microsoft.com/office/drawing/2014/main" id="{F8F8D05F-130F-A038-FCC3-CC74BE361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40410" y="5018249"/>
              <a:ext cx="1153940" cy="49528"/>
              <a:chOff x="6995490" y="4723923"/>
              <a:chExt cx="1533526" cy="49528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C88F4F9-987C-483E-C428-CFA3DCC8A73A}"/>
                  </a:ext>
                </a:extLst>
              </p:cNvPr>
              <p:cNvCxnSpPr>
                <a:stCxn id="22" idx="1"/>
              </p:cNvCxnSpPr>
              <p:nvPr/>
            </p:nvCxnSpPr>
            <p:spPr>
              <a:xfrm flipV="1">
                <a:off x="6995392" y="4743096"/>
                <a:ext cx="1215086" cy="31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ight Arrow 69">
                <a:extLst>
                  <a:ext uri="{FF2B5EF4-FFF2-40B4-BE49-F238E27FC236}">
                    <a16:creationId xmlns:a16="http://schemas.microsoft.com/office/drawing/2014/main" id="{A38C4728-68D8-E91F-3AB8-AB3351486649}"/>
                  </a:ext>
                </a:extLst>
              </p:cNvPr>
              <p:cNvSpPr/>
              <p:nvPr/>
            </p:nvSpPr>
            <p:spPr>
              <a:xfrm rot="10800000">
                <a:off x="8147192" y="4727118"/>
                <a:ext cx="381824" cy="46334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2" name="Right Arrow 68">
                <a:extLst>
                  <a:ext uri="{FF2B5EF4-FFF2-40B4-BE49-F238E27FC236}">
                    <a16:creationId xmlns:a16="http://schemas.microsoft.com/office/drawing/2014/main" id="{1C2BD948-14A5-F165-4FDB-AE9042BE726B}"/>
                  </a:ext>
                </a:extLst>
              </p:cNvPr>
              <p:cNvSpPr/>
              <p:nvPr/>
            </p:nvSpPr>
            <p:spPr>
              <a:xfrm>
                <a:off x="6995392" y="4723923"/>
                <a:ext cx="132901" cy="46334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8F092CE-4D68-71FE-E34A-4103154D652E}"/>
                </a:ext>
              </a:extLst>
            </p:cNvPr>
            <p:cNvSpPr/>
            <p:nvPr/>
          </p:nvSpPr>
          <p:spPr>
            <a:xfrm>
              <a:off x="5748091" y="5021444"/>
              <a:ext cx="249216" cy="463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23" name="Group 34">
            <a:extLst>
              <a:ext uri="{FF2B5EF4-FFF2-40B4-BE49-F238E27FC236}">
                <a16:creationId xmlns:a16="http://schemas.microsoft.com/office/drawing/2014/main" id="{4AC8D1B7-7283-A3A7-CAFE-81A72555AEB3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133850"/>
            <a:ext cx="1158875" cy="46038"/>
            <a:chOff x="975360" y="4724400"/>
            <a:chExt cx="1539240" cy="4571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7ECE759-5EE1-3EC9-AFC5-6D74BAC20B70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Arrow 26">
              <a:extLst>
                <a:ext uri="{FF2B5EF4-FFF2-40B4-BE49-F238E27FC236}">
                  <a16:creationId xmlns:a16="http://schemas.microsoft.com/office/drawing/2014/main" id="{8D23E220-2898-E5C0-E974-9D96BE562CB7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ight Arrow 27">
              <a:extLst>
                <a:ext uri="{FF2B5EF4-FFF2-40B4-BE49-F238E27FC236}">
                  <a16:creationId xmlns:a16="http://schemas.microsoft.com/office/drawing/2014/main" id="{90E9C70B-75CD-9BB0-9C62-D2D0A1586C40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itle 1">
            <a:extLst>
              <a:ext uri="{FF2B5EF4-FFF2-40B4-BE49-F238E27FC236}">
                <a16:creationId xmlns:a16="http://schemas.microsoft.com/office/drawing/2014/main" id="{4E02C95B-D07E-CD8B-BA50-982691B8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RNAseq Data Analysis</a:t>
            </a:r>
          </a:p>
        </p:txBody>
      </p:sp>
      <p:sp>
        <p:nvSpPr>
          <p:cNvPr id="25604" name="Content Placeholder 2">
            <a:extLst>
              <a:ext uri="{FF2B5EF4-FFF2-40B4-BE49-F238E27FC236}">
                <a16:creationId xmlns:a16="http://schemas.microsoft.com/office/drawing/2014/main" id="{ADD9322F-1BC9-8070-5391-92E145766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pPr eaLnBrk="1" hangingPunct="1"/>
            <a:r>
              <a:rPr lang="en-US" altLang="en-US" dirty="0"/>
              <a:t>Count reads per gene</a:t>
            </a:r>
          </a:p>
          <a:p>
            <a:pPr lvl="1" eaLnBrk="1" hangingPunct="1"/>
            <a:r>
              <a:rPr lang="en-US" altLang="en-US" dirty="0" err="1"/>
              <a:t>FeatureCounts</a:t>
            </a:r>
            <a:r>
              <a:rPr lang="en-US" altLang="en-US" dirty="0"/>
              <a:t>, </a:t>
            </a:r>
            <a:r>
              <a:rPr lang="en-US" altLang="en-US" dirty="0" err="1"/>
              <a:t>HTSeq</a:t>
            </a:r>
            <a:r>
              <a:rPr lang="en-US" altLang="en-US" dirty="0"/>
              <a:t>-count, etc.</a:t>
            </a:r>
          </a:p>
          <a:p>
            <a:pPr lvl="1" eaLnBrk="1" hangingPunct="1"/>
            <a:r>
              <a:rPr lang="en-US" altLang="en-US" dirty="0"/>
              <a:t>Generates a table of genes x sample</a:t>
            </a:r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421B67C-21C9-C5B7-7D3C-BF5C49AB0C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1" t="12333" r="7625" b="4839"/>
          <a:stretch/>
        </p:blipFill>
        <p:spPr>
          <a:xfrm>
            <a:off x="5158445" y="3124200"/>
            <a:ext cx="3952219" cy="35599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218818-6A89-9688-8F72-A30E8DB54CFD}"/>
              </a:ext>
            </a:extLst>
          </p:cNvPr>
          <p:cNvSpPr txBox="1"/>
          <p:nvPr/>
        </p:nvSpPr>
        <p:spPr>
          <a:xfrm>
            <a:off x="4495800" y="6625634"/>
            <a:ext cx="4953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https://hbctraining.github.io/Intro-to-rnaseq-hpc-O2/lessons/05_counting_reads.html</a:t>
            </a:r>
          </a:p>
        </p:txBody>
      </p:sp>
    </p:spTree>
    <p:extLst>
      <p:ext uri="{BB962C8B-B14F-4D97-AF65-F5344CB8AC3E}">
        <p14:creationId xmlns:p14="http://schemas.microsoft.com/office/powerpoint/2010/main" val="3471023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70F61526-5716-0CBA-3333-B6700173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Splice Variant Detection</a:t>
            </a:r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4F88592B-3F9E-A514-C768-724980C85A29}"/>
              </a:ext>
            </a:extLst>
          </p:cNvPr>
          <p:cNvSpPr/>
          <p:nvPr/>
        </p:nvSpPr>
        <p:spPr>
          <a:xfrm>
            <a:off x="228600" y="3425825"/>
            <a:ext cx="8839200" cy="1143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EF21C8-8B62-CFD9-FCD8-072D5C9576C9}"/>
              </a:ext>
            </a:extLst>
          </p:cNvPr>
          <p:cNvSpPr/>
          <p:nvPr/>
        </p:nvSpPr>
        <p:spPr>
          <a:xfrm>
            <a:off x="838200" y="3368675"/>
            <a:ext cx="1676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Exon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18F507-7339-3679-CF83-B033351B872F}"/>
              </a:ext>
            </a:extLst>
          </p:cNvPr>
          <p:cNvSpPr/>
          <p:nvPr/>
        </p:nvSpPr>
        <p:spPr>
          <a:xfrm>
            <a:off x="3962400" y="3368675"/>
            <a:ext cx="19812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Exon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D805B1-14A5-A866-B70E-6F954345D968}"/>
              </a:ext>
            </a:extLst>
          </p:cNvPr>
          <p:cNvSpPr/>
          <p:nvPr/>
        </p:nvSpPr>
        <p:spPr>
          <a:xfrm>
            <a:off x="6858000" y="3368675"/>
            <a:ext cx="1905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Exon 3</a:t>
            </a:r>
          </a:p>
        </p:txBody>
      </p:sp>
      <p:grpSp>
        <p:nvGrpSpPr>
          <p:cNvPr id="34823" name="Group 70">
            <a:extLst>
              <a:ext uri="{FF2B5EF4-FFF2-40B4-BE49-F238E27FC236}">
                <a16:creationId xmlns:a16="http://schemas.microsoft.com/office/drawing/2014/main" id="{CE2B4DC7-EE0F-4CEE-EEF2-38F08AC853E6}"/>
              </a:ext>
            </a:extLst>
          </p:cNvPr>
          <p:cNvGrpSpPr>
            <a:grpSpLocks/>
          </p:cNvGrpSpPr>
          <p:nvPr/>
        </p:nvGrpSpPr>
        <p:grpSpPr bwMode="auto">
          <a:xfrm>
            <a:off x="2154238" y="3744913"/>
            <a:ext cx="5372100" cy="46037"/>
            <a:chOff x="975360" y="4724400"/>
            <a:chExt cx="7137427" cy="4571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C601B7C-F60F-EFBB-2F76-F339852CB4A4}"/>
                </a:ext>
              </a:extLst>
            </p:cNvPr>
            <p:cNvCxnSpPr>
              <a:endCxn id="11" idx="1"/>
            </p:cNvCxnSpPr>
            <p:nvPr/>
          </p:nvCxnSpPr>
          <p:spPr>
            <a:xfrm flipV="1">
              <a:off x="1222132" y="4746471"/>
              <a:ext cx="6890655" cy="1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ABCC4562-F714-8664-E2EC-218C2248FDFE}"/>
                </a:ext>
              </a:extLst>
            </p:cNvPr>
            <p:cNvSpPr/>
            <p:nvPr/>
          </p:nvSpPr>
          <p:spPr>
            <a:xfrm>
              <a:off x="975360" y="4724400"/>
              <a:ext cx="381759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30C78B88-E42F-17A0-ADFE-93613194FD18}"/>
                </a:ext>
              </a:extLst>
            </p:cNvPr>
            <p:cNvSpPr/>
            <p:nvPr/>
          </p:nvSpPr>
          <p:spPr>
            <a:xfrm rot="10800000">
              <a:off x="7731027" y="4724400"/>
              <a:ext cx="381760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4824" name="Group 90">
            <a:extLst>
              <a:ext uri="{FF2B5EF4-FFF2-40B4-BE49-F238E27FC236}">
                <a16:creationId xmlns:a16="http://schemas.microsoft.com/office/drawing/2014/main" id="{EE41463D-D228-A21C-328F-C15777A21A34}"/>
              </a:ext>
            </a:extLst>
          </p:cNvPr>
          <p:cNvGrpSpPr>
            <a:grpSpLocks/>
          </p:cNvGrpSpPr>
          <p:nvPr/>
        </p:nvGrpSpPr>
        <p:grpSpPr bwMode="auto">
          <a:xfrm>
            <a:off x="2146300" y="3230563"/>
            <a:ext cx="2179638" cy="46037"/>
            <a:chOff x="975360" y="4724400"/>
            <a:chExt cx="2895767" cy="4571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A081D3F-2364-E4F7-DE08-51F86682AD48}"/>
                </a:ext>
              </a:extLst>
            </p:cNvPr>
            <p:cNvCxnSpPr>
              <a:endCxn id="15" idx="1"/>
            </p:cNvCxnSpPr>
            <p:nvPr/>
          </p:nvCxnSpPr>
          <p:spPr>
            <a:xfrm flipV="1">
              <a:off x="1222123" y="4746471"/>
              <a:ext cx="2649004" cy="1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D72892AF-31C8-537E-1F97-84CFECB431CC}"/>
                </a:ext>
              </a:extLst>
            </p:cNvPr>
            <p:cNvSpPr/>
            <p:nvPr/>
          </p:nvSpPr>
          <p:spPr>
            <a:xfrm>
              <a:off x="975360" y="4724400"/>
              <a:ext cx="381744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5C46EB47-2EBC-C710-D00F-7BA14DF056A5}"/>
                </a:ext>
              </a:extLst>
            </p:cNvPr>
            <p:cNvSpPr/>
            <p:nvPr/>
          </p:nvSpPr>
          <p:spPr>
            <a:xfrm rot="10800000">
              <a:off x="3489383" y="4724400"/>
              <a:ext cx="381744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4825" name="Group 12292">
            <a:extLst>
              <a:ext uri="{FF2B5EF4-FFF2-40B4-BE49-F238E27FC236}">
                <a16:creationId xmlns:a16="http://schemas.microsoft.com/office/drawing/2014/main" id="{D37BC4AD-6717-85D8-E2BD-4DA89E0561F6}"/>
              </a:ext>
            </a:extLst>
          </p:cNvPr>
          <p:cNvGrpSpPr>
            <a:grpSpLocks/>
          </p:cNvGrpSpPr>
          <p:nvPr/>
        </p:nvGrpSpPr>
        <p:grpSpPr bwMode="auto">
          <a:xfrm>
            <a:off x="2265363" y="3973513"/>
            <a:ext cx="5746750" cy="49212"/>
            <a:chOff x="5748091" y="5018249"/>
            <a:chExt cx="5746259" cy="49529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DB8697-B642-B45F-2721-8865AB414422}"/>
                </a:ext>
              </a:extLst>
            </p:cNvPr>
            <p:cNvCxnSpPr>
              <a:stCxn id="20" idx="3"/>
              <a:endCxn id="23" idx="1"/>
            </p:cNvCxnSpPr>
            <p:nvPr/>
          </p:nvCxnSpPr>
          <p:spPr>
            <a:xfrm flipV="1">
              <a:off x="5997307" y="5040617"/>
              <a:ext cx="4343029" cy="479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827" name="Group 66">
              <a:extLst>
                <a:ext uri="{FF2B5EF4-FFF2-40B4-BE49-F238E27FC236}">
                  <a16:creationId xmlns:a16="http://schemas.microsoft.com/office/drawing/2014/main" id="{BB80CD96-419E-C3E2-8897-B6430F433F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40410" y="5018249"/>
              <a:ext cx="1153940" cy="49528"/>
              <a:chOff x="6995490" y="4723923"/>
              <a:chExt cx="1533526" cy="49528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9D24F2D-162C-CD46-2A70-3F6A08C90164}"/>
                  </a:ext>
                </a:extLst>
              </p:cNvPr>
              <p:cNvCxnSpPr>
                <a:stCxn id="23" idx="1"/>
              </p:cNvCxnSpPr>
              <p:nvPr/>
            </p:nvCxnSpPr>
            <p:spPr>
              <a:xfrm flipV="1">
                <a:off x="6995392" y="4743096"/>
                <a:ext cx="1215086" cy="31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ight Arrow 21">
                <a:extLst>
                  <a:ext uri="{FF2B5EF4-FFF2-40B4-BE49-F238E27FC236}">
                    <a16:creationId xmlns:a16="http://schemas.microsoft.com/office/drawing/2014/main" id="{FFAA5FA0-CFC9-27DF-7A14-BB1C45AB16DC}"/>
                  </a:ext>
                </a:extLst>
              </p:cNvPr>
              <p:cNvSpPr/>
              <p:nvPr/>
            </p:nvSpPr>
            <p:spPr>
              <a:xfrm rot="10800000">
                <a:off x="8147192" y="4727118"/>
                <a:ext cx="381824" cy="46334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3" name="Right Arrow 22">
                <a:extLst>
                  <a:ext uri="{FF2B5EF4-FFF2-40B4-BE49-F238E27FC236}">
                    <a16:creationId xmlns:a16="http://schemas.microsoft.com/office/drawing/2014/main" id="{E1506754-5CE9-6786-874E-90EDE965243A}"/>
                  </a:ext>
                </a:extLst>
              </p:cNvPr>
              <p:cNvSpPr/>
              <p:nvPr/>
            </p:nvSpPr>
            <p:spPr>
              <a:xfrm>
                <a:off x="6995392" y="4723923"/>
                <a:ext cx="132901" cy="46334"/>
              </a:xfrm>
              <a:prstGeom prst="right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BACA70-A2AA-48A9-4295-8537493C54CB}"/>
                </a:ext>
              </a:extLst>
            </p:cNvPr>
            <p:cNvSpPr/>
            <p:nvPr/>
          </p:nvSpPr>
          <p:spPr>
            <a:xfrm>
              <a:off x="5748091" y="5021444"/>
              <a:ext cx="249216" cy="463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62CF7BAF-904E-C7BB-1183-947C9EA09D91}"/>
              </a:ext>
            </a:extLst>
          </p:cNvPr>
          <p:cNvSpPr/>
          <p:nvPr/>
        </p:nvSpPr>
        <p:spPr>
          <a:xfrm>
            <a:off x="228600" y="3181350"/>
            <a:ext cx="8839200" cy="1143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843" name="Title 1">
            <a:extLst>
              <a:ext uri="{FF2B5EF4-FFF2-40B4-BE49-F238E27FC236}">
                <a16:creationId xmlns:a16="http://schemas.microsoft.com/office/drawing/2014/main" id="{96B5DE86-8774-34B7-20B7-7B050BE43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Splice Variant Detection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33852B-E698-D4A1-0212-97115DE589DC}"/>
              </a:ext>
            </a:extLst>
          </p:cNvPr>
          <p:cNvSpPr/>
          <p:nvPr/>
        </p:nvSpPr>
        <p:spPr>
          <a:xfrm>
            <a:off x="838200" y="3124200"/>
            <a:ext cx="1676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Exon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54ED27-2E58-D542-0ABE-FA11C2F20DB0}"/>
              </a:ext>
            </a:extLst>
          </p:cNvPr>
          <p:cNvSpPr/>
          <p:nvPr/>
        </p:nvSpPr>
        <p:spPr>
          <a:xfrm>
            <a:off x="3962400" y="3124200"/>
            <a:ext cx="19812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Exon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629E6-71C2-DCE9-69B0-A53EBC8EC6DE}"/>
              </a:ext>
            </a:extLst>
          </p:cNvPr>
          <p:cNvSpPr/>
          <p:nvPr/>
        </p:nvSpPr>
        <p:spPr>
          <a:xfrm>
            <a:off x="6858000" y="3124200"/>
            <a:ext cx="1905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Exon 3</a:t>
            </a:r>
          </a:p>
        </p:txBody>
      </p:sp>
      <p:grpSp>
        <p:nvGrpSpPr>
          <p:cNvPr id="35847" name="Group 11">
            <a:extLst>
              <a:ext uri="{FF2B5EF4-FFF2-40B4-BE49-F238E27FC236}">
                <a16:creationId xmlns:a16="http://schemas.microsoft.com/office/drawing/2014/main" id="{46053AF4-4392-9BC0-A4CD-DE87BA0D9C61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3030538"/>
            <a:ext cx="1158875" cy="46037"/>
            <a:chOff x="975360" y="4724400"/>
            <a:chExt cx="1539240" cy="4571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3E4B9B-2EB0-1FAA-461D-27C25688F472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2882AE83-67B9-C1C1-C9BB-3780555B730A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53340CE6-C7CD-761A-D5E2-B0CBD9C5C61F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48" name="Group 14">
            <a:extLst>
              <a:ext uri="{FF2B5EF4-FFF2-40B4-BE49-F238E27FC236}">
                <a16:creationId xmlns:a16="http://schemas.microsoft.com/office/drawing/2014/main" id="{47B4C0AB-0D1F-45AB-D0A9-2C2618420F0A}"/>
              </a:ext>
            </a:extLst>
          </p:cNvPr>
          <p:cNvGrpSpPr>
            <a:grpSpLocks/>
          </p:cNvGrpSpPr>
          <p:nvPr/>
        </p:nvGrpSpPr>
        <p:grpSpPr bwMode="auto">
          <a:xfrm>
            <a:off x="935038" y="2894013"/>
            <a:ext cx="1158875" cy="44450"/>
            <a:chOff x="975360" y="4724400"/>
            <a:chExt cx="1539240" cy="457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FC741FD-B5DC-B0C6-0DC5-B31A70A59A50}"/>
                </a:ext>
              </a:extLst>
            </p:cNvPr>
            <p:cNvCxnSpPr/>
            <p:nvPr/>
          </p:nvCxnSpPr>
          <p:spPr>
            <a:xfrm>
              <a:off x="1222059" y="4747260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B8E3E689-9A4B-BF5E-69D4-83C598F35B78}"/>
                </a:ext>
              </a:extLst>
            </p:cNvPr>
            <p:cNvSpPr/>
            <p:nvPr/>
          </p:nvSpPr>
          <p:spPr>
            <a:xfrm>
              <a:off x="975360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5F500220-CA0B-9AA0-F6F5-E209E33B9246}"/>
                </a:ext>
              </a:extLst>
            </p:cNvPr>
            <p:cNvSpPr/>
            <p:nvPr/>
          </p:nvSpPr>
          <p:spPr>
            <a:xfrm rot="10800000">
              <a:off x="2132952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49" name="Group 18">
            <a:extLst>
              <a:ext uri="{FF2B5EF4-FFF2-40B4-BE49-F238E27FC236}">
                <a16:creationId xmlns:a16="http://schemas.microsoft.com/office/drawing/2014/main" id="{1560FFBE-B085-24A5-BCB7-AA9DA7E49E01}"/>
              </a:ext>
            </a:extLst>
          </p:cNvPr>
          <p:cNvGrpSpPr>
            <a:grpSpLocks/>
          </p:cNvGrpSpPr>
          <p:nvPr/>
        </p:nvGrpSpPr>
        <p:grpSpPr bwMode="auto">
          <a:xfrm>
            <a:off x="1019175" y="2755900"/>
            <a:ext cx="1158875" cy="46038"/>
            <a:chOff x="975360" y="4724400"/>
            <a:chExt cx="1539240" cy="4571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C21A914-632F-AFCD-7F71-16910D8B35E9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51C4B52-9EF6-823C-4F86-C524691905E7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83872063-B188-71E5-43B3-8362953E3B87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50" name="Group 22">
            <a:extLst>
              <a:ext uri="{FF2B5EF4-FFF2-40B4-BE49-F238E27FC236}">
                <a16:creationId xmlns:a16="http://schemas.microsoft.com/office/drawing/2014/main" id="{065C4A48-243D-E554-CFEF-1B0EE478BC55}"/>
              </a:ext>
            </a:extLst>
          </p:cNvPr>
          <p:cNvGrpSpPr>
            <a:grpSpLocks/>
          </p:cNvGrpSpPr>
          <p:nvPr/>
        </p:nvGrpSpPr>
        <p:grpSpPr bwMode="auto">
          <a:xfrm>
            <a:off x="1103313" y="2619375"/>
            <a:ext cx="1158875" cy="44450"/>
            <a:chOff x="975360" y="4724400"/>
            <a:chExt cx="1539240" cy="4571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953495-F286-E2F0-45F9-CF2164D60C72}"/>
                </a:ext>
              </a:extLst>
            </p:cNvPr>
            <p:cNvCxnSpPr/>
            <p:nvPr/>
          </p:nvCxnSpPr>
          <p:spPr>
            <a:xfrm>
              <a:off x="1222059" y="4747260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8B6CDFD7-0AC2-E232-E78A-69A7ACA43F4D}"/>
                </a:ext>
              </a:extLst>
            </p:cNvPr>
            <p:cNvSpPr/>
            <p:nvPr/>
          </p:nvSpPr>
          <p:spPr>
            <a:xfrm>
              <a:off x="975360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3D4175EC-42F8-88B7-EBF8-933085C6BD83}"/>
                </a:ext>
              </a:extLst>
            </p:cNvPr>
            <p:cNvSpPr/>
            <p:nvPr/>
          </p:nvSpPr>
          <p:spPr>
            <a:xfrm rot="10800000">
              <a:off x="2132952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51" name="Group 26">
            <a:extLst>
              <a:ext uri="{FF2B5EF4-FFF2-40B4-BE49-F238E27FC236}">
                <a16:creationId xmlns:a16="http://schemas.microsoft.com/office/drawing/2014/main" id="{7100912A-2557-DB97-CC28-A39F292C7A44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2481263"/>
            <a:ext cx="1158875" cy="46037"/>
            <a:chOff x="975360" y="4724400"/>
            <a:chExt cx="1539240" cy="4571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7ED4E6-78C2-029C-7E94-7374D2B4923F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84C24A38-46A8-5A48-4790-B6E9DA3D8815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A3DB631D-55A9-C6F9-57CC-70284F3C5822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52" name="Group 30">
            <a:extLst>
              <a:ext uri="{FF2B5EF4-FFF2-40B4-BE49-F238E27FC236}">
                <a16:creationId xmlns:a16="http://schemas.microsoft.com/office/drawing/2014/main" id="{BB3E5EDD-9A4D-A64D-F34D-E2A5C62CF836}"/>
              </a:ext>
            </a:extLst>
          </p:cNvPr>
          <p:cNvGrpSpPr>
            <a:grpSpLocks/>
          </p:cNvGrpSpPr>
          <p:nvPr/>
        </p:nvGrpSpPr>
        <p:grpSpPr bwMode="auto">
          <a:xfrm>
            <a:off x="1271588" y="2344738"/>
            <a:ext cx="1158875" cy="44450"/>
            <a:chOff x="975360" y="4724400"/>
            <a:chExt cx="1539240" cy="4571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93CE23F-B8AB-5DF9-B1B5-BA47056D3010}"/>
                </a:ext>
              </a:extLst>
            </p:cNvPr>
            <p:cNvCxnSpPr/>
            <p:nvPr/>
          </p:nvCxnSpPr>
          <p:spPr>
            <a:xfrm>
              <a:off x="1222059" y="4747260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3402E473-973F-BB45-D603-1A75407FFBD5}"/>
                </a:ext>
              </a:extLst>
            </p:cNvPr>
            <p:cNvSpPr/>
            <p:nvPr/>
          </p:nvSpPr>
          <p:spPr>
            <a:xfrm>
              <a:off x="975360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3B4F04DF-8051-EBDF-37FE-9ABB65F831A5}"/>
                </a:ext>
              </a:extLst>
            </p:cNvPr>
            <p:cNvSpPr/>
            <p:nvPr/>
          </p:nvSpPr>
          <p:spPr>
            <a:xfrm rot="10800000">
              <a:off x="2132952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53" name="Group 34">
            <a:extLst>
              <a:ext uri="{FF2B5EF4-FFF2-40B4-BE49-F238E27FC236}">
                <a16:creationId xmlns:a16="http://schemas.microsoft.com/office/drawing/2014/main" id="{79728927-6F8F-D996-48B6-B8F4DF8BB29E}"/>
              </a:ext>
            </a:extLst>
          </p:cNvPr>
          <p:cNvGrpSpPr>
            <a:grpSpLocks/>
          </p:cNvGrpSpPr>
          <p:nvPr/>
        </p:nvGrpSpPr>
        <p:grpSpPr bwMode="auto">
          <a:xfrm>
            <a:off x="1355725" y="2209800"/>
            <a:ext cx="1158875" cy="46038"/>
            <a:chOff x="975360" y="4724400"/>
            <a:chExt cx="1539240" cy="4571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AE62F3E-765E-2154-5501-0245C8D6745F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76C5B8F8-67DA-7ED6-868D-0F345B96B21E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112C174A-9CF4-95DC-3D36-6C0A2E90DE49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54" name="Group 38">
            <a:extLst>
              <a:ext uri="{FF2B5EF4-FFF2-40B4-BE49-F238E27FC236}">
                <a16:creationId xmlns:a16="http://schemas.microsoft.com/office/drawing/2014/main" id="{95C7DCDE-E30A-FEDA-04AC-93F9953557AB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3033713"/>
            <a:ext cx="1158875" cy="46037"/>
            <a:chOff x="975360" y="4724400"/>
            <a:chExt cx="1539240" cy="4571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7555D5-8597-8AEA-B18C-837A2E42838C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D6705D8A-A0E5-6BBA-625E-85E8BD7336CC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6D8DB23F-C61F-2246-4587-AE46CF235ECF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55" name="Group 42">
            <a:extLst>
              <a:ext uri="{FF2B5EF4-FFF2-40B4-BE49-F238E27FC236}">
                <a16:creationId xmlns:a16="http://schemas.microsoft.com/office/drawing/2014/main" id="{6E635995-06E5-17CA-916C-B6225F5B82FF}"/>
              </a:ext>
            </a:extLst>
          </p:cNvPr>
          <p:cNvGrpSpPr>
            <a:grpSpLocks/>
          </p:cNvGrpSpPr>
          <p:nvPr/>
        </p:nvGrpSpPr>
        <p:grpSpPr bwMode="auto">
          <a:xfrm>
            <a:off x="4110038" y="2895600"/>
            <a:ext cx="1158875" cy="46038"/>
            <a:chOff x="975360" y="4724400"/>
            <a:chExt cx="1539240" cy="45719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5CECDD7-976C-2392-9A91-41FB0C857A15}"/>
                </a:ext>
              </a:extLst>
            </p:cNvPr>
            <p:cNvCxnSpPr/>
            <p:nvPr/>
          </p:nvCxnSpPr>
          <p:spPr>
            <a:xfrm>
              <a:off x="1222059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CF90887A-3A74-7CD6-A5A0-D45D2137A609}"/>
                </a:ext>
              </a:extLst>
            </p:cNvPr>
            <p:cNvSpPr/>
            <p:nvPr/>
          </p:nvSpPr>
          <p:spPr>
            <a:xfrm>
              <a:off x="975360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C668BF0B-978F-7AF4-968F-790F54325947}"/>
                </a:ext>
              </a:extLst>
            </p:cNvPr>
            <p:cNvSpPr/>
            <p:nvPr/>
          </p:nvSpPr>
          <p:spPr>
            <a:xfrm rot="10800000">
              <a:off x="2132952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56" name="Group 46">
            <a:extLst>
              <a:ext uri="{FF2B5EF4-FFF2-40B4-BE49-F238E27FC236}">
                <a16:creationId xmlns:a16="http://schemas.microsoft.com/office/drawing/2014/main" id="{C77D6C26-A065-9293-0E03-FD1939DC4C86}"/>
              </a:ext>
            </a:extLst>
          </p:cNvPr>
          <p:cNvGrpSpPr>
            <a:grpSpLocks/>
          </p:cNvGrpSpPr>
          <p:nvPr/>
        </p:nvGrpSpPr>
        <p:grpSpPr bwMode="auto">
          <a:xfrm>
            <a:off x="4244975" y="2759075"/>
            <a:ext cx="1158875" cy="46038"/>
            <a:chOff x="975360" y="4724400"/>
            <a:chExt cx="1539240" cy="45719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CAC2D3A-0120-6D89-11B5-2FCD0A2FBCD6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ight Arrow 48">
              <a:extLst>
                <a:ext uri="{FF2B5EF4-FFF2-40B4-BE49-F238E27FC236}">
                  <a16:creationId xmlns:a16="http://schemas.microsoft.com/office/drawing/2014/main" id="{2B461916-EF03-4FEE-C548-003539A0321D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id="{1A2867BE-F99C-F485-2969-264E5CD74889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57" name="Group 50">
            <a:extLst>
              <a:ext uri="{FF2B5EF4-FFF2-40B4-BE49-F238E27FC236}">
                <a16:creationId xmlns:a16="http://schemas.microsoft.com/office/drawing/2014/main" id="{A402D360-CF24-C523-1977-47858C10EDDA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2620963"/>
            <a:ext cx="1158875" cy="46037"/>
            <a:chOff x="975360" y="4724400"/>
            <a:chExt cx="1539240" cy="45719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B5A696B-21BF-9CFF-CA50-117EB50026A0}"/>
                </a:ext>
              </a:extLst>
            </p:cNvPr>
            <p:cNvCxnSpPr/>
            <p:nvPr/>
          </p:nvCxnSpPr>
          <p:spPr>
            <a:xfrm>
              <a:off x="1222059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ight Arrow 52">
              <a:extLst>
                <a:ext uri="{FF2B5EF4-FFF2-40B4-BE49-F238E27FC236}">
                  <a16:creationId xmlns:a16="http://schemas.microsoft.com/office/drawing/2014/main" id="{AD3F97D5-A7C5-6B46-A7AB-9782F160AB3B}"/>
                </a:ext>
              </a:extLst>
            </p:cNvPr>
            <p:cNvSpPr/>
            <p:nvPr/>
          </p:nvSpPr>
          <p:spPr>
            <a:xfrm>
              <a:off x="975360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0D7D7552-F63C-095A-9357-0E2E693FCF44}"/>
                </a:ext>
              </a:extLst>
            </p:cNvPr>
            <p:cNvSpPr/>
            <p:nvPr/>
          </p:nvSpPr>
          <p:spPr>
            <a:xfrm rot="10800000">
              <a:off x="2132952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58" name="Group 54">
            <a:extLst>
              <a:ext uri="{FF2B5EF4-FFF2-40B4-BE49-F238E27FC236}">
                <a16:creationId xmlns:a16="http://schemas.microsoft.com/office/drawing/2014/main" id="{F970E76E-314A-BE85-65C6-79FD5F5838EA}"/>
              </a:ext>
            </a:extLst>
          </p:cNvPr>
          <p:cNvGrpSpPr>
            <a:grpSpLocks/>
          </p:cNvGrpSpPr>
          <p:nvPr/>
        </p:nvGrpSpPr>
        <p:grpSpPr bwMode="auto">
          <a:xfrm>
            <a:off x="4514850" y="2484438"/>
            <a:ext cx="1158875" cy="44450"/>
            <a:chOff x="975360" y="4724400"/>
            <a:chExt cx="1539240" cy="45719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7A6360C-5376-C840-F6E4-90123A8EC761}"/>
                </a:ext>
              </a:extLst>
            </p:cNvPr>
            <p:cNvCxnSpPr/>
            <p:nvPr/>
          </p:nvCxnSpPr>
          <p:spPr>
            <a:xfrm>
              <a:off x="1222061" y="4747260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109D1FD0-3E24-2C56-014A-66CBE82B925C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55D78C5-F6A3-3EBC-51C1-4FBC4882D513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59" name="Group 58">
            <a:extLst>
              <a:ext uri="{FF2B5EF4-FFF2-40B4-BE49-F238E27FC236}">
                <a16:creationId xmlns:a16="http://schemas.microsoft.com/office/drawing/2014/main" id="{8746387C-C22D-57B7-75E8-B4CF48593E61}"/>
              </a:ext>
            </a:extLst>
          </p:cNvPr>
          <p:cNvGrpSpPr>
            <a:grpSpLocks/>
          </p:cNvGrpSpPr>
          <p:nvPr/>
        </p:nvGrpSpPr>
        <p:grpSpPr bwMode="auto">
          <a:xfrm>
            <a:off x="4649788" y="2346325"/>
            <a:ext cx="1158875" cy="46038"/>
            <a:chOff x="975360" y="4724400"/>
            <a:chExt cx="1539240" cy="4571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318DF9-C98B-5D44-3EFB-E01C87127065}"/>
                </a:ext>
              </a:extLst>
            </p:cNvPr>
            <p:cNvCxnSpPr/>
            <p:nvPr/>
          </p:nvCxnSpPr>
          <p:spPr>
            <a:xfrm>
              <a:off x="1222059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4FD9DFDA-20BF-72A2-2E38-0354DB7BC44D}"/>
                </a:ext>
              </a:extLst>
            </p:cNvPr>
            <p:cNvSpPr/>
            <p:nvPr/>
          </p:nvSpPr>
          <p:spPr>
            <a:xfrm>
              <a:off x="975360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FB3530FE-F633-2EB1-FE67-2E5F5779728D}"/>
                </a:ext>
              </a:extLst>
            </p:cNvPr>
            <p:cNvSpPr/>
            <p:nvPr/>
          </p:nvSpPr>
          <p:spPr>
            <a:xfrm rot="10800000">
              <a:off x="2132952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60" name="Group 62">
            <a:extLst>
              <a:ext uri="{FF2B5EF4-FFF2-40B4-BE49-F238E27FC236}">
                <a16:creationId xmlns:a16="http://schemas.microsoft.com/office/drawing/2014/main" id="{066E713B-95DA-9954-E26B-DA69AC139E47}"/>
              </a:ext>
            </a:extLst>
          </p:cNvPr>
          <p:cNvGrpSpPr>
            <a:grpSpLocks/>
          </p:cNvGrpSpPr>
          <p:nvPr/>
        </p:nvGrpSpPr>
        <p:grpSpPr bwMode="auto">
          <a:xfrm>
            <a:off x="4784725" y="2212975"/>
            <a:ext cx="1158875" cy="46038"/>
            <a:chOff x="975360" y="4724400"/>
            <a:chExt cx="1539240" cy="4571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9F53F9F-8A24-61B9-DE9E-4CBC12BDB48A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ight Arrow 64">
              <a:extLst>
                <a:ext uri="{FF2B5EF4-FFF2-40B4-BE49-F238E27FC236}">
                  <a16:creationId xmlns:a16="http://schemas.microsoft.com/office/drawing/2014/main" id="{68E61768-B09B-B1B9-050E-5AFC90458C4E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6" name="Right Arrow 65">
              <a:extLst>
                <a:ext uri="{FF2B5EF4-FFF2-40B4-BE49-F238E27FC236}">
                  <a16:creationId xmlns:a16="http://schemas.microsoft.com/office/drawing/2014/main" id="{5F62BC3F-E8F0-61E5-1AF3-C479AE00BFC6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61" name="Group 66">
            <a:extLst>
              <a:ext uri="{FF2B5EF4-FFF2-40B4-BE49-F238E27FC236}">
                <a16:creationId xmlns:a16="http://schemas.microsoft.com/office/drawing/2014/main" id="{2409C81B-5DD6-CCC7-9BB9-28E60F48D512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3033713"/>
            <a:ext cx="1158875" cy="46037"/>
            <a:chOff x="975360" y="4724400"/>
            <a:chExt cx="1539240" cy="45719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D98CAF6-0693-C5AF-6009-108B51994677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ight Arrow 68">
              <a:extLst>
                <a:ext uri="{FF2B5EF4-FFF2-40B4-BE49-F238E27FC236}">
                  <a16:creationId xmlns:a16="http://schemas.microsoft.com/office/drawing/2014/main" id="{F3697A44-3B19-234C-04F5-7608C8964937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0" name="Right Arrow 69">
              <a:extLst>
                <a:ext uri="{FF2B5EF4-FFF2-40B4-BE49-F238E27FC236}">
                  <a16:creationId xmlns:a16="http://schemas.microsoft.com/office/drawing/2014/main" id="{E19B63FF-152D-526E-AD7C-58864BD6FEE8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62" name="Group 70">
            <a:extLst>
              <a:ext uri="{FF2B5EF4-FFF2-40B4-BE49-F238E27FC236}">
                <a16:creationId xmlns:a16="http://schemas.microsoft.com/office/drawing/2014/main" id="{F075C5A6-29AA-FD0C-578A-5ED18A56B64A}"/>
              </a:ext>
            </a:extLst>
          </p:cNvPr>
          <p:cNvGrpSpPr>
            <a:grpSpLocks/>
          </p:cNvGrpSpPr>
          <p:nvPr/>
        </p:nvGrpSpPr>
        <p:grpSpPr bwMode="auto">
          <a:xfrm>
            <a:off x="6981825" y="2895600"/>
            <a:ext cx="1158875" cy="46038"/>
            <a:chOff x="975360" y="4724400"/>
            <a:chExt cx="1539240" cy="45719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836DA3E-31DE-F045-6A81-AFA8F7DA56C4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49A9336C-7DA1-5544-1B62-C218FC0913B6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4" name="Right Arrow 73">
              <a:extLst>
                <a:ext uri="{FF2B5EF4-FFF2-40B4-BE49-F238E27FC236}">
                  <a16:creationId xmlns:a16="http://schemas.microsoft.com/office/drawing/2014/main" id="{572FB2C5-4E4E-E1B4-E13E-D8937E005B44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63" name="Group 74">
            <a:extLst>
              <a:ext uri="{FF2B5EF4-FFF2-40B4-BE49-F238E27FC236}">
                <a16:creationId xmlns:a16="http://schemas.microsoft.com/office/drawing/2014/main" id="{5A240DCD-8A67-20F8-E171-5091C081AAC7}"/>
              </a:ext>
            </a:extLst>
          </p:cNvPr>
          <p:cNvGrpSpPr>
            <a:grpSpLocks/>
          </p:cNvGrpSpPr>
          <p:nvPr/>
        </p:nvGrpSpPr>
        <p:grpSpPr bwMode="auto">
          <a:xfrm>
            <a:off x="7107238" y="2759075"/>
            <a:ext cx="1157287" cy="46038"/>
            <a:chOff x="975360" y="4724400"/>
            <a:chExt cx="1539240" cy="45719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D0FF417-A164-1B56-C42B-D88416548678}"/>
                </a:ext>
              </a:extLst>
            </p:cNvPr>
            <p:cNvCxnSpPr/>
            <p:nvPr/>
          </p:nvCxnSpPr>
          <p:spPr>
            <a:xfrm>
              <a:off x="1222398" y="4748048"/>
              <a:ext cx="11422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ight Arrow 76">
              <a:extLst>
                <a:ext uri="{FF2B5EF4-FFF2-40B4-BE49-F238E27FC236}">
                  <a16:creationId xmlns:a16="http://schemas.microsoft.com/office/drawing/2014/main" id="{AF66E644-AB20-67CD-59BF-C30410B1297C}"/>
                </a:ext>
              </a:extLst>
            </p:cNvPr>
            <p:cNvSpPr/>
            <p:nvPr/>
          </p:nvSpPr>
          <p:spPr>
            <a:xfrm>
              <a:off x="975360" y="4724400"/>
              <a:ext cx="380059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8" name="Right Arrow 77">
              <a:extLst>
                <a:ext uri="{FF2B5EF4-FFF2-40B4-BE49-F238E27FC236}">
                  <a16:creationId xmlns:a16="http://schemas.microsoft.com/office/drawing/2014/main" id="{5032B6F7-0BB2-F3B8-73A6-33802D7C1F0D}"/>
                </a:ext>
              </a:extLst>
            </p:cNvPr>
            <p:cNvSpPr/>
            <p:nvPr/>
          </p:nvSpPr>
          <p:spPr>
            <a:xfrm rot="10800000">
              <a:off x="2134541" y="4724400"/>
              <a:ext cx="380059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64" name="Group 78">
            <a:extLst>
              <a:ext uri="{FF2B5EF4-FFF2-40B4-BE49-F238E27FC236}">
                <a16:creationId xmlns:a16="http://schemas.microsoft.com/office/drawing/2014/main" id="{DD3595BD-3F00-D1DC-0480-C15B570F0AE1}"/>
              </a:ext>
            </a:extLst>
          </p:cNvPr>
          <p:cNvGrpSpPr>
            <a:grpSpLocks/>
          </p:cNvGrpSpPr>
          <p:nvPr/>
        </p:nvGrpSpPr>
        <p:grpSpPr bwMode="auto">
          <a:xfrm>
            <a:off x="7231063" y="2620963"/>
            <a:ext cx="1158875" cy="46037"/>
            <a:chOff x="975360" y="4724400"/>
            <a:chExt cx="1539240" cy="45719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0E8E11B-C934-9FDA-0686-7E7CD36607B2}"/>
                </a:ext>
              </a:extLst>
            </p:cNvPr>
            <p:cNvCxnSpPr/>
            <p:nvPr/>
          </p:nvCxnSpPr>
          <p:spPr>
            <a:xfrm>
              <a:off x="1222059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C8D0576B-B6DF-CB8C-06D3-6947D75FFB6F}"/>
                </a:ext>
              </a:extLst>
            </p:cNvPr>
            <p:cNvSpPr/>
            <p:nvPr/>
          </p:nvSpPr>
          <p:spPr>
            <a:xfrm>
              <a:off x="975360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93E96922-51BE-DB1D-610F-6FCAC4A48CCF}"/>
                </a:ext>
              </a:extLst>
            </p:cNvPr>
            <p:cNvSpPr/>
            <p:nvPr/>
          </p:nvSpPr>
          <p:spPr>
            <a:xfrm rot="10800000">
              <a:off x="2132952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65" name="Group 82">
            <a:extLst>
              <a:ext uri="{FF2B5EF4-FFF2-40B4-BE49-F238E27FC236}">
                <a16:creationId xmlns:a16="http://schemas.microsoft.com/office/drawing/2014/main" id="{91217FC0-773E-6043-5149-57C92A6E7B36}"/>
              </a:ext>
            </a:extLst>
          </p:cNvPr>
          <p:cNvGrpSpPr>
            <a:grpSpLocks/>
          </p:cNvGrpSpPr>
          <p:nvPr/>
        </p:nvGrpSpPr>
        <p:grpSpPr bwMode="auto">
          <a:xfrm>
            <a:off x="7356475" y="2484438"/>
            <a:ext cx="1157288" cy="44450"/>
            <a:chOff x="975360" y="4724400"/>
            <a:chExt cx="1539240" cy="45719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1D0B7AE-9453-C1A8-4790-BFA2EC8F1567}"/>
                </a:ext>
              </a:extLst>
            </p:cNvPr>
            <p:cNvCxnSpPr/>
            <p:nvPr/>
          </p:nvCxnSpPr>
          <p:spPr>
            <a:xfrm>
              <a:off x="1222399" y="4747260"/>
              <a:ext cx="114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ight Arrow 84">
              <a:extLst>
                <a:ext uri="{FF2B5EF4-FFF2-40B4-BE49-F238E27FC236}">
                  <a16:creationId xmlns:a16="http://schemas.microsoft.com/office/drawing/2014/main" id="{85C56D62-2537-5409-2059-ED897CF75113}"/>
                </a:ext>
              </a:extLst>
            </p:cNvPr>
            <p:cNvSpPr/>
            <p:nvPr/>
          </p:nvSpPr>
          <p:spPr>
            <a:xfrm>
              <a:off x="975360" y="4724400"/>
              <a:ext cx="380059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73959A49-ECA2-1262-9BEE-B955A299A2F6}"/>
                </a:ext>
              </a:extLst>
            </p:cNvPr>
            <p:cNvSpPr/>
            <p:nvPr/>
          </p:nvSpPr>
          <p:spPr>
            <a:xfrm rot="10800000">
              <a:off x="2134541" y="4724400"/>
              <a:ext cx="380059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66" name="Group 86">
            <a:extLst>
              <a:ext uri="{FF2B5EF4-FFF2-40B4-BE49-F238E27FC236}">
                <a16:creationId xmlns:a16="http://schemas.microsoft.com/office/drawing/2014/main" id="{B36A580E-4793-C7D6-2821-D3F6C492A690}"/>
              </a:ext>
            </a:extLst>
          </p:cNvPr>
          <p:cNvGrpSpPr>
            <a:grpSpLocks/>
          </p:cNvGrpSpPr>
          <p:nvPr/>
        </p:nvGrpSpPr>
        <p:grpSpPr bwMode="auto">
          <a:xfrm>
            <a:off x="7480300" y="2346325"/>
            <a:ext cx="1158875" cy="46038"/>
            <a:chOff x="975360" y="4724400"/>
            <a:chExt cx="1539240" cy="45719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3A6D7B7-DECC-15BB-7D7E-C407D72C230F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ight Arrow 88">
              <a:extLst>
                <a:ext uri="{FF2B5EF4-FFF2-40B4-BE49-F238E27FC236}">
                  <a16:creationId xmlns:a16="http://schemas.microsoft.com/office/drawing/2014/main" id="{812BB783-A02E-D7B3-162B-C4F371F0B69A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0" name="Right Arrow 89">
              <a:extLst>
                <a:ext uri="{FF2B5EF4-FFF2-40B4-BE49-F238E27FC236}">
                  <a16:creationId xmlns:a16="http://schemas.microsoft.com/office/drawing/2014/main" id="{E6947694-7B2F-2C08-8A97-37FE735E5F47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67" name="Group 90">
            <a:extLst>
              <a:ext uri="{FF2B5EF4-FFF2-40B4-BE49-F238E27FC236}">
                <a16:creationId xmlns:a16="http://schemas.microsoft.com/office/drawing/2014/main" id="{64542A11-23AA-95DF-6184-4C924F8A60C7}"/>
              </a:ext>
            </a:extLst>
          </p:cNvPr>
          <p:cNvGrpSpPr>
            <a:grpSpLocks/>
          </p:cNvGrpSpPr>
          <p:nvPr/>
        </p:nvGrpSpPr>
        <p:grpSpPr bwMode="auto">
          <a:xfrm>
            <a:off x="7604125" y="2212975"/>
            <a:ext cx="1158875" cy="46038"/>
            <a:chOff x="975360" y="4724400"/>
            <a:chExt cx="1539240" cy="45719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4A419B0-E299-8394-A1DE-0AD9FCE74682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ight Arrow 92">
              <a:extLst>
                <a:ext uri="{FF2B5EF4-FFF2-40B4-BE49-F238E27FC236}">
                  <a16:creationId xmlns:a16="http://schemas.microsoft.com/office/drawing/2014/main" id="{2AACA6E4-ED0F-D60F-141E-22887B39975B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5B71BF4D-4427-4FB0-1259-8DEEB205943E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96" name="Left-Right Arrow 95">
            <a:extLst>
              <a:ext uri="{FF2B5EF4-FFF2-40B4-BE49-F238E27FC236}">
                <a16:creationId xmlns:a16="http://schemas.microsoft.com/office/drawing/2014/main" id="{0F04EB78-B520-FD2E-0781-61B6CB4E4117}"/>
              </a:ext>
            </a:extLst>
          </p:cNvPr>
          <p:cNvSpPr/>
          <p:nvPr/>
        </p:nvSpPr>
        <p:spPr>
          <a:xfrm>
            <a:off x="228600" y="5848350"/>
            <a:ext cx="8839200" cy="1143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E6246A3-C70E-48C0-34A7-937CB55238BA}"/>
              </a:ext>
            </a:extLst>
          </p:cNvPr>
          <p:cNvSpPr/>
          <p:nvPr/>
        </p:nvSpPr>
        <p:spPr>
          <a:xfrm>
            <a:off x="838200" y="5791200"/>
            <a:ext cx="1676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Exon 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8A9CD69-725A-FCC0-D931-89DEEB6E7D81}"/>
              </a:ext>
            </a:extLst>
          </p:cNvPr>
          <p:cNvSpPr/>
          <p:nvPr/>
        </p:nvSpPr>
        <p:spPr>
          <a:xfrm>
            <a:off x="3962400" y="5791200"/>
            <a:ext cx="19812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Exon 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DFEEBCB-C97F-22DE-0767-96032FD365F4}"/>
              </a:ext>
            </a:extLst>
          </p:cNvPr>
          <p:cNvSpPr/>
          <p:nvPr/>
        </p:nvSpPr>
        <p:spPr>
          <a:xfrm>
            <a:off x="6858000" y="5791200"/>
            <a:ext cx="1905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Exon 3</a:t>
            </a:r>
          </a:p>
        </p:txBody>
      </p:sp>
      <p:grpSp>
        <p:nvGrpSpPr>
          <p:cNvPr id="35872" name="Group 11">
            <a:extLst>
              <a:ext uri="{FF2B5EF4-FFF2-40B4-BE49-F238E27FC236}">
                <a16:creationId xmlns:a16="http://schemas.microsoft.com/office/drawing/2014/main" id="{FC2ACCBC-93CB-372D-574B-00CC5D6FDFE6}"/>
              </a:ext>
            </a:extLst>
          </p:cNvPr>
          <p:cNvGrpSpPr>
            <a:grpSpLocks/>
          </p:cNvGrpSpPr>
          <p:nvPr/>
        </p:nvGrpSpPr>
        <p:grpSpPr bwMode="auto">
          <a:xfrm>
            <a:off x="850900" y="5697538"/>
            <a:ext cx="1158875" cy="46037"/>
            <a:chOff x="975360" y="4724400"/>
            <a:chExt cx="1539240" cy="45719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94F1101-F1EC-6FB2-1CEE-5EE8C31EB1CD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B01E2647-5687-7F33-2BAA-1D8FA2E0590D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71999C33-0B46-5500-78EB-3EE80647E159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73" name="Group 14">
            <a:extLst>
              <a:ext uri="{FF2B5EF4-FFF2-40B4-BE49-F238E27FC236}">
                <a16:creationId xmlns:a16="http://schemas.microsoft.com/office/drawing/2014/main" id="{B197F4B8-D98C-CB5F-DAE6-191E0CA72D5B}"/>
              </a:ext>
            </a:extLst>
          </p:cNvPr>
          <p:cNvGrpSpPr>
            <a:grpSpLocks/>
          </p:cNvGrpSpPr>
          <p:nvPr/>
        </p:nvGrpSpPr>
        <p:grpSpPr bwMode="auto">
          <a:xfrm>
            <a:off x="935038" y="5561013"/>
            <a:ext cx="1158875" cy="44450"/>
            <a:chOff x="975360" y="4724400"/>
            <a:chExt cx="1539240" cy="45719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73DBA66-A66C-453B-789A-A50E985247F7}"/>
                </a:ext>
              </a:extLst>
            </p:cNvPr>
            <p:cNvCxnSpPr/>
            <p:nvPr/>
          </p:nvCxnSpPr>
          <p:spPr>
            <a:xfrm>
              <a:off x="1222059" y="4747260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1949F625-9456-C16E-BB6E-D2AC064C0100}"/>
                </a:ext>
              </a:extLst>
            </p:cNvPr>
            <p:cNvSpPr/>
            <p:nvPr/>
          </p:nvSpPr>
          <p:spPr>
            <a:xfrm>
              <a:off x="975360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EC09B5-F872-390F-1D7A-4B013F994C88}"/>
                </a:ext>
              </a:extLst>
            </p:cNvPr>
            <p:cNvSpPr/>
            <p:nvPr/>
          </p:nvSpPr>
          <p:spPr>
            <a:xfrm rot="10800000">
              <a:off x="2132952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74" name="Group 18">
            <a:extLst>
              <a:ext uri="{FF2B5EF4-FFF2-40B4-BE49-F238E27FC236}">
                <a16:creationId xmlns:a16="http://schemas.microsoft.com/office/drawing/2014/main" id="{284CF066-DE90-C4DE-5EE1-1F87AD6A9653}"/>
              </a:ext>
            </a:extLst>
          </p:cNvPr>
          <p:cNvGrpSpPr>
            <a:grpSpLocks/>
          </p:cNvGrpSpPr>
          <p:nvPr/>
        </p:nvGrpSpPr>
        <p:grpSpPr bwMode="auto">
          <a:xfrm>
            <a:off x="1019175" y="5422900"/>
            <a:ext cx="1158875" cy="46038"/>
            <a:chOff x="975360" y="4724400"/>
            <a:chExt cx="1539240" cy="45719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5B999A6-4043-CE39-0637-09584C679A9C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ight Arrow 109">
              <a:extLst>
                <a:ext uri="{FF2B5EF4-FFF2-40B4-BE49-F238E27FC236}">
                  <a16:creationId xmlns:a16="http://schemas.microsoft.com/office/drawing/2014/main" id="{7AD71CA7-2AE7-2112-56C3-6DB0E7626387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1" name="Right Arrow 110">
              <a:extLst>
                <a:ext uri="{FF2B5EF4-FFF2-40B4-BE49-F238E27FC236}">
                  <a16:creationId xmlns:a16="http://schemas.microsoft.com/office/drawing/2014/main" id="{B24E2299-4FAE-3B07-DA83-1D625CB229C0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75" name="Group 22">
            <a:extLst>
              <a:ext uri="{FF2B5EF4-FFF2-40B4-BE49-F238E27FC236}">
                <a16:creationId xmlns:a16="http://schemas.microsoft.com/office/drawing/2014/main" id="{B40ADEF5-9C23-9A6A-13EE-A2FB7616C6CD}"/>
              </a:ext>
            </a:extLst>
          </p:cNvPr>
          <p:cNvGrpSpPr>
            <a:grpSpLocks/>
          </p:cNvGrpSpPr>
          <p:nvPr/>
        </p:nvGrpSpPr>
        <p:grpSpPr bwMode="auto">
          <a:xfrm>
            <a:off x="1103313" y="5286375"/>
            <a:ext cx="1158875" cy="44450"/>
            <a:chOff x="975360" y="4724400"/>
            <a:chExt cx="1539240" cy="45719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4C1A310-EF90-C5B7-E08E-E13A8B06D961}"/>
                </a:ext>
              </a:extLst>
            </p:cNvPr>
            <p:cNvCxnSpPr/>
            <p:nvPr/>
          </p:nvCxnSpPr>
          <p:spPr>
            <a:xfrm>
              <a:off x="1222059" y="4747260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ight Arrow 113">
              <a:extLst>
                <a:ext uri="{FF2B5EF4-FFF2-40B4-BE49-F238E27FC236}">
                  <a16:creationId xmlns:a16="http://schemas.microsoft.com/office/drawing/2014/main" id="{1F94D154-C296-1186-FDAC-14AE67D0C2C3}"/>
                </a:ext>
              </a:extLst>
            </p:cNvPr>
            <p:cNvSpPr/>
            <p:nvPr/>
          </p:nvSpPr>
          <p:spPr>
            <a:xfrm>
              <a:off x="975360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5" name="Right Arrow 114">
              <a:extLst>
                <a:ext uri="{FF2B5EF4-FFF2-40B4-BE49-F238E27FC236}">
                  <a16:creationId xmlns:a16="http://schemas.microsoft.com/office/drawing/2014/main" id="{C75CC69E-C1A8-BBAE-7898-1B55FBEEAD94}"/>
                </a:ext>
              </a:extLst>
            </p:cNvPr>
            <p:cNvSpPr/>
            <p:nvPr/>
          </p:nvSpPr>
          <p:spPr>
            <a:xfrm rot="10800000">
              <a:off x="2132952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76" name="Group 26">
            <a:extLst>
              <a:ext uri="{FF2B5EF4-FFF2-40B4-BE49-F238E27FC236}">
                <a16:creationId xmlns:a16="http://schemas.microsoft.com/office/drawing/2014/main" id="{B974F76A-FC8B-B018-FF92-62D814FE42EB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5148263"/>
            <a:ext cx="1158875" cy="46037"/>
            <a:chOff x="975360" y="4724400"/>
            <a:chExt cx="1539240" cy="45719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7739E5D-0214-677D-7469-4BA972EACF12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ight Arrow 117">
              <a:extLst>
                <a:ext uri="{FF2B5EF4-FFF2-40B4-BE49-F238E27FC236}">
                  <a16:creationId xmlns:a16="http://schemas.microsoft.com/office/drawing/2014/main" id="{B71949B8-F93E-A2C5-A8C9-71912825B276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9" name="Right Arrow 118">
              <a:extLst>
                <a:ext uri="{FF2B5EF4-FFF2-40B4-BE49-F238E27FC236}">
                  <a16:creationId xmlns:a16="http://schemas.microsoft.com/office/drawing/2014/main" id="{7E0F6221-D975-67DC-AF91-853162C03938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77" name="Group 30">
            <a:extLst>
              <a:ext uri="{FF2B5EF4-FFF2-40B4-BE49-F238E27FC236}">
                <a16:creationId xmlns:a16="http://schemas.microsoft.com/office/drawing/2014/main" id="{024F60A7-D188-D63E-63DD-394F837EF510}"/>
              </a:ext>
            </a:extLst>
          </p:cNvPr>
          <p:cNvGrpSpPr>
            <a:grpSpLocks/>
          </p:cNvGrpSpPr>
          <p:nvPr/>
        </p:nvGrpSpPr>
        <p:grpSpPr bwMode="auto">
          <a:xfrm>
            <a:off x="1271588" y="5011738"/>
            <a:ext cx="1158875" cy="44450"/>
            <a:chOff x="975360" y="4724400"/>
            <a:chExt cx="1539240" cy="45719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FAC1A4A-7AFA-30F5-7464-15EF38FF0EE3}"/>
                </a:ext>
              </a:extLst>
            </p:cNvPr>
            <p:cNvCxnSpPr/>
            <p:nvPr/>
          </p:nvCxnSpPr>
          <p:spPr>
            <a:xfrm>
              <a:off x="1222059" y="4747260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ight Arrow 121">
              <a:extLst>
                <a:ext uri="{FF2B5EF4-FFF2-40B4-BE49-F238E27FC236}">
                  <a16:creationId xmlns:a16="http://schemas.microsoft.com/office/drawing/2014/main" id="{04330384-8198-00F0-8798-90571F14307F}"/>
                </a:ext>
              </a:extLst>
            </p:cNvPr>
            <p:cNvSpPr/>
            <p:nvPr/>
          </p:nvSpPr>
          <p:spPr>
            <a:xfrm>
              <a:off x="975360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3" name="Right Arrow 122">
              <a:extLst>
                <a:ext uri="{FF2B5EF4-FFF2-40B4-BE49-F238E27FC236}">
                  <a16:creationId xmlns:a16="http://schemas.microsoft.com/office/drawing/2014/main" id="{6309D716-916D-86B8-5BB8-553872BF3795}"/>
                </a:ext>
              </a:extLst>
            </p:cNvPr>
            <p:cNvSpPr/>
            <p:nvPr/>
          </p:nvSpPr>
          <p:spPr>
            <a:xfrm rot="10800000">
              <a:off x="2132952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78" name="Group 34">
            <a:extLst>
              <a:ext uri="{FF2B5EF4-FFF2-40B4-BE49-F238E27FC236}">
                <a16:creationId xmlns:a16="http://schemas.microsoft.com/office/drawing/2014/main" id="{66B2C4D4-6B8B-9C95-BC59-F7F8A66AD1DA}"/>
              </a:ext>
            </a:extLst>
          </p:cNvPr>
          <p:cNvGrpSpPr>
            <a:grpSpLocks/>
          </p:cNvGrpSpPr>
          <p:nvPr/>
        </p:nvGrpSpPr>
        <p:grpSpPr bwMode="auto">
          <a:xfrm>
            <a:off x="1355725" y="4876800"/>
            <a:ext cx="1158875" cy="46038"/>
            <a:chOff x="975360" y="4724400"/>
            <a:chExt cx="1539240" cy="45719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D56DFEE-70CF-189D-2302-C142343AB90D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ight Arrow 125">
              <a:extLst>
                <a:ext uri="{FF2B5EF4-FFF2-40B4-BE49-F238E27FC236}">
                  <a16:creationId xmlns:a16="http://schemas.microsoft.com/office/drawing/2014/main" id="{7499F735-14F3-EA0F-B1E6-CFE8D08E7C71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7" name="Right Arrow 126">
              <a:extLst>
                <a:ext uri="{FF2B5EF4-FFF2-40B4-BE49-F238E27FC236}">
                  <a16:creationId xmlns:a16="http://schemas.microsoft.com/office/drawing/2014/main" id="{28C68274-A94F-2791-CF9F-F7FEF531B8D0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79" name="Group 66">
            <a:extLst>
              <a:ext uri="{FF2B5EF4-FFF2-40B4-BE49-F238E27FC236}">
                <a16:creationId xmlns:a16="http://schemas.microsoft.com/office/drawing/2014/main" id="{316EBDEB-FA2B-6EF6-B2D5-3E0C632C2910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5700713"/>
            <a:ext cx="1158875" cy="46037"/>
            <a:chOff x="975360" y="4724400"/>
            <a:chExt cx="1539240" cy="45719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4426F32-EE14-7029-942D-26C8DA94ADFB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ight Arrow 157">
              <a:extLst>
                <a:ext uri="{FF2B5EF4-FFF2-40B4-BE49-F238E27FC236}">
                  <a16:creationId xmlns:a16="http://schemas.microsoft.com/office/drawing/2014/main" id="{2537DAD8-2757-8245-B7A3-0FA8E6BFA27D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9" name="Right Arrow 158">
              <a:extLst>
                <a:ext uri="{FF2B5EF4-FFF2-40B4-BE49-F238E27FC236}">
                  <a16:creationId xmlns:a16="http://schemas.microsoft.com/office/drawing/2014/main" id="{5DB4F3D6-1081-7419-7FE6-D88BFA816058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80" name="Group 70">
            <a:extLst>
              <a:ext uri="{FF2B5EF4-FFF2-40B4-BE49-F238E27FC236}">
                <a16:creationId xmlns:a16="http://schemas.microsoft.com/office/drawing/2014/main" id="{6659FF0A-1CE3-DBFD-C946-06C013A57820}"/>
              </a:ext>
            </a:extLst>
          </p:cNvPr>
          <p:cNvGrpSpPr>
            <a:grpSpLocks/>
          </p:cNvGrpSpPr>
          <p:nvPr/>
        </p:nvGrpSpPr>
        <p:grpSpPr bwMode="auto">
          <a:xfrm>
            <a:off x="6981825" y="5562600"/>
            <a:ext cx="1158875" cy="46038"/>
            <a:chOff x="975360" y="4724400"/>
            <a:chExt cx="1539240" cy="45719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8725E2-D603-202B-468C-0558C0C44EC4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ight Arrow 161">
              <a:extLst>
                <a:ext uri="{FF2B5EF4-FFF2-40B4-BE49-F238E27FC236}">
                  <a16:creationId xmlns:a16="http://schemas.microsoft.com/office/drawing/2014/main" id="{B66F9C64-6C44-47E8-6EC0-FB7E5629D913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3" name="Right Arrow 162">
              <a:extLst>
                <a:ext uri="{FF2B5EF4-FFF2-40B4-BE49-F238E27FC236}">
                  <a16:creationId xmlns:a16="http://schemas.microsoft.com/office/drawing/2014/main" id="{98A78EEA-C87C-18E4-E4F0-5101EA7E3F86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81" name="Group 74">
            <a:extLst>
              <a:ext uri="{FF2B5EF4-FFF2-40B4-BE49-F238E27FC236}">
                <a16:creationId xmlns:a16="http://schemas.microsoft.com/office/drawing/2014/main" id="{6BCBB103-0255-BC5A-A93F-704111E92186}"/>
              </a:ext>
            </a:extLst>
          </p:cNvPr>
          <p:cNvGrpSpPr>
            <a:grpSpLocks/>
          </p:cNvGrpSpPr>
          <p:nvPr/>
        </p:nvGrpSpPr>
        <p:grpSpPr bwMode="auto">
          <a:xfrm>
            <a:off x="7107238" y="5426075"/>
            <a:ext cx="1157287" cy="46038"/>
            <a:chOff x="975360" y="4724400"/>
            <a:chExt cx="1539240" cy="45719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426EE10-1F73-79AD-2D12-79FA8D9AFC0E}"/>
                </a:ext>
              </a:extLst>
            </p:cNvPr>
            <p:cNvCxnSpPr/>
            <p:nvPr/>
          </p:nvCxnSpPr>
          <p:spPr>
            <a:xfrm>
              <a:off x="1222398" y="4748048"/>
              <a:ext cx="11422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ight Arrow 165">
              <a:extLst>
                <a:ext uri="{FF2B5EF4-FFF2-40B4-BE49-F238E27FC236}">
                  <a16:creationId xmlns:a16="http://schemas.microsoft.com/office/drawing/2014/main" id="{F06653C9-C001-541A-438D-6852EB5CB688}"/>
                </a:ext>
              </a:extLst>
            </p:cNvPr>
            <p:cNvSpPr/>
            <p:nvPr/>
          </p:nvSpPr>
          <p:spPr>
            <a:xfrm>
              <a:off x="975360" y="4724400"/>
              <a:ext cx="380059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7" name="Right Arrow 166">
              <a:extLst>
                <a:ext uri="{FF2B5EF4-FFF2-40B4-BE49-F238E27FC236}">
                  <a16:creationId xmlns:a16="http://schemas.microsoft.com/office/drawing/2014/main" id="{333C8149-EFFB-6B5A-42FA-FC807442B4CF}"/>
                </a:ext>
              </a:extLst>
            </p:cNvPr>
            <p:cNvSpPr/>
            <p:nvPr/>
          </p:nvSpPr>
          <p:spPr>
            <a:xfrm rot="10800000">
              <a:off x="2134541" y="4724400"/>
              <a:ext cx="380059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82" name="Group 78">
            <a:extLst>
              <a:ext uri="{FF2B5EF4-FFF2-40B4-BE49-F238E27FC236}">
                <a16:creationId xmlns:a16="http://schemas.microsoft.com/office/drawing/2014/main" id="{2979D344-1419-2CE8-3E8A-1D5F9CE51DD2}"/>
              </a:ext>
            </a:extLst>
          </p:cNvPr>
          <p:cNvGrpSpPr>
            <a:grpSpLocks/>
          </p:cNvGrpSpPr>
          <p:nvPr/>
        </p:nvGrpSpPr>
        <p:grpSpPr bwMode="auto">
          <a:xfrm>
            <a:off x="7231063" y="5287963"/>
            <a:ext cx="1158875" cy="46037"/>
            <a:chOff x="975360" y="4724400"/>
            <a:chExt cx="1539240" cy="45719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27AA546-F3B0-4FB9-71A4-38592B0C528C}"/>
                </a:ext>
              </a:extLst>
            </p:cNvPr>
            <p:cNvCxnSpPr/>
            <p:nvPr/>
          </p:nvCxnSpPr>
          <p:spPr>
            <a:xfrm>
              <a:off x="1222059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Right Arrow 169">
              <a:extLst>
                <a:ext uri="{FF2B5EF4-FFF2-40B4-BE49-F238E27FC236}">
                  <a16:creationId xmlns:a16="http://schemas.microsoft.com/office/drawing/2014/main" id="{E9C28CC1-742E-A490-E5AB-F23207E91ACD}"/>
                </a:ext>
              </a:extLst>
            </p:cNvPr>
            <p:cNvSpPr/>
            <p:nvPr/>
          </p:nvSpPr>
          <p:spPr>
            <a:xfrm>
              <a:off x="975360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1" name="Right Arrow 170">
              <a:extLst>
                <a:ext uri="{FF2B5EF4-FFF2-40B4-BE49-F238E27FC236}">
                  <a16:creationId xmlns:a16="http://schemas.microsoft.com/office/drawing/2014/main" id="{6B496D34-A62E-07E5-2308-5DEEBA5ACC5E}"/>
                </a:ext>
              </a:extLst>
            </p:cNvPr>
            <p:cNvSpPr/>
            <p:nvPr/>
          </p:nvSpPr>
          <p:spPr>
            <a:xfrm rot="10800000">
              <a:off x="2132952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83" name="Group 82">
            <a:extLst>
              <a:ext uri="{FF2B5EF4-FFF2-40B4-BE49-F238E27FC236}">
                <a16:creationId xmlns:a16="http://schemas.microsoft.com/office/drawing/2014/main" id="{4E22AE2F-5F39-F2E8-5F56-2D15A174B6C6}"/>
              </a:ext>
            </a:extLst>
          </p:cNvPr>
          <p:cNvGrpSpPr>
            <a:grpSpLocks/>
          </p:cNvGrpSpPr>
          <p:nvPr/>
        </p:nvGrpSpPr>
        <p:grpSpPr bwMode="auto">
          <a:xfrm>
            <a:off x="7356475" y="5151438"/>
            <a:ext cx="1157288" cy="44450"/>
            <a:chOff x="975360" y="4724400"/>
            <a:chExt cx="1539240" cy="45719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DE60606E-DA57-F23F-AF55-721B8042D85F}"/>
                </a:ext>
              </a:extLst>
            </p:cNvPr>
            <p:cNvCxnSpPr/>
            <p:nvPr/>
          </p:nvCxnSpPr>
          <p:spPr>
            <a:xfrm>
              <a:off x="1222399" y="4747260"/>
              <a:ext cx="114228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Right Arrow 173">
              <a:extLst>
                <a:ext uri="{FF2B5EF4-FFF2-40B4-BE49-F238E27FC236}">
                  <a16:creationId xmlns:a16="http://schemas.microsoft.com/office/drawing/2014/main" id="{C24CE4A3-ECBA-470B-B600-8331D4CA5BC8}"/>
                </a:ext>
              </a:extLst>
            </p:cNvPr>
            <p:cNvSpPr/>
            <p:nvPr/>
          </p:nvSpPr>
          <p:spPr>
            <a:xfrm>
              <a:off x="975360" y="4724400"/>
              <a:ext cx="380059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5" name="Right Arrow 174">
              <a:extLst>
                <a:ext uri="{FF2B5EF4-FFF2-40B4-BE49-F238E27FC236}">
                  <a16:creationId xmlns:a16="http://schemas.microsoft.com/office/drawing/2014/main" id="{107808B3-7182-B738-4EFD-D6DB6438E2A1}"/>
                </a:ext>
              </a:extLst>
            </p:cNvPr>
            <p:cNvSpPr/>
            <p:nvPr/>
          </p:nvSpPr>
          <p:spPr>
            <a:xfrm rot="10800000">
              <a:off x="2134541" y="4724400"/>
              <a:ext cx="380059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84" name="Group 86">
            <a:extLst>
              <a:ext uri="{FF2B5EF4-FFF2-40B4-BE49-F238E27FC236}">
                <a16:creationId xmlns:a16="http://schemas.microsoft.com/office/drawing/2014/main" id="{D90C40FC-895F-BAD1-8325-78CD0810925D}"/>
              </a:ext>
            </a:extLst>
          </p:cNvPr>
          <p:cNvGrpSpPr>
            <a:grpSpLocks/>
          </p:cNvGrpSpPr>
          <p:nvPr/>
        </p:nvGrpSpPr>
        <p:grpSpPr bwMode="auto">
          <a:xfrm>
            <a:off x="7480300" y="5013325"/>
            <a:ext cx="1158875" cy="46038"/>
            <a:chOff x="975360" y="4724400"/>
            <a:chExt cx="1539240" cy="45719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2513187-1236-46B4-4D55-882150FB53A2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ight Arrow 177">
              <a:extLst>
                <a:ext uri="{FF2B5EF4-FFF2-40B4-BE49-F238E27FC236}">
                  <a16:creationId xmlns:a16="http://schemas.microsoft.com/office/drawing/2014/main" id="{B99D3111-654F-CDD8-F41E-4D576DB16618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9" name="Right Arrow 178">
              <a:extLst>
                <a:ext uri="{FF2B5EF4-FFF2-40B4-BE49-F238E27FC236}">
                  <a16:creationId xmlns:a16="http://schemas.microsoft.com/office/drawing/2014/main" id="{42FE7007-8A5B-FE61-429B-69A9516F070F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85" name="Group 90">
            <a:extLst>
              <a:ext uri="{FF2B5EF4-FFF2-40B4-BE49-F238E27FC236}">
                <a16:creationId xmlns:a16="http://schemas.microsoft.com/office/drawing/2014/main" id="{64039562-B7E7-F654-09B9-8F5FB755D6EB}"/>
              </a:ext>
            </a:extLst>
          </p:cNvPr>
          <p:cNvGrpSpPr>
            <a:grpSpLocks/>
          </p:cNvGrpSpPr>
          <p:nvPr/>
        </p:nvGrpSpPr>
        <p:grpSpPr bwMode="auto">
          <a:xfrm>
            <a:off x="7604125" y="4879975"/>
            <a:ext cx="1158875" cy="46038"/>
            <a:chOff x="975360" y="4724400"/>
            <a:chExt cx="1539240" cy="45719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067DF90-ABD7-6A1B-8CD8-7E0C8E9EFB42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ight Arrow 181">
              <a:extLst>
                <a:ext uri="{FF2B5EF4-FFF2-40B4-BE49-F238E27FC236}">
                  <a16:creationId xmlns:a16="http://schemas.microsoft.com/office/drawing/2014/main" id="{1F420DE7-3520-3DB5-EEA3-35A348CD7236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3" name="Right Arrow 182">
              <a:extLst>
                <a:ext uri="{FF2B5EF4-FFF2-40B4-BE49-F238E27FC236}">
                  <a16:creationId xmlns:a16="http://schemas.microsoft.com/office/drawing/2014/main" id="{FDCD83BA-6B67-2931-B5A3-BB56A3204C39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86" name="Group 70">
            <a:extLst>
              <a:ext uri="{FF2B5EF4-FFF2-40B4-BE49-F238E27FC236}">
                <a16:creationId xmlns:a16="http://schemas.microsoft.com/office/drawing/2014/main" id="{36587C7D-A6FB-5B4C-0937-B85A4855CEDD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057400"/>
            <a:ext cx="2344738" cy="46038"/>
            <a:chOff x="975360" y="4724400"/>
            <a:chExt cx="3115243" cy="45719"/>
          </a:xfrm>
        </p:grpSpPr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64E5923-101E-5096-6340-BB87E37625F3}"/>
                </a:ext>
              </a:extLst>
            </p:cNvPr>
            <p:cNvCxnSpPr>
              <a:stCxn id="186" idx="3"/>
              <a:endCxn id="187" idx="1"/>
            </p:cNvCxnSpPr>
            <p:nvPr/>
          </p:nvCxnSpPr>
          <p:spPr>
            <a:xfrm flipV="1">
              <a:off x="1357120" y="4746471"/>
              <a:ext cx="2733483" cy="1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ight Arrow 185">
              <a:extLst>
                <a:ext uri="{FF2B5EF4-FFF2-40B4-BE49-F238E27FC236}">
                  <a16:creationId xmlns:a16="http://schemas.microsoft.com/office/drawing/2014/main" id="{59982A0A-DF43-9900-02BE-B72EA4745FFC}"/>
                </a:ext>
              </a:extLst>
            </p:cNvPr>
            <p:cNvSpPr/>
            <p:nvPr/>
          </p:nvSpPr>
          <p:spPr>
            <a:xfrm>
              <a:off x="975360" y="4724400"/>
              <a:ext cx="381760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7" name="Right Arrow 186">
              <a:extLst>
                <a:ext uri="{FF2B5EF4-FFF2-40B4-BE49-F238E27FC236}">
                  <a16:creationId xmlns:a16="http://schemas.microsoft.com/office/drawing/2014/main" id="{5DFD8FB0-2AE3-C01C-DF6F-B986799DA642}"/>
                </a:ext>
              </a:extLst>
            </p:cNvPr>
            <p:cNvSpPr/>
            <p:nvPr/>
          </p:nvSpPr>
          <p:spPr>
            <a:xfrm rot="10800000">
              <a:off x="3708843" y="4724400"/>
              <a:ext cx="381760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87" name="Group 70">
            <a:extLst>
              <a:ext uri="{FF2B5EF4-FFF2-40B4-BE49-F238E27FC236}">
                <a16:creationId xmlns:a16="http://schemas.microsoft.com/office/drawing/2014/main" id="{040C9672-1320-EB1F-070A-141A0E906D53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057400"/>
            <a:ext cx="2344738" cy="46038"/>
            <a:chOff x="975360" y="4724400"/>
            <a:chExt cx="3115243" cy="45719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4E16CC9-3004-9CAC-05FA-ADEB620FCC50}"/>
                </a:ext>
              </a:extLst>
            </p:cNvPr>
            <p:cNvCxnSpPr>
              <a:stCxn id="191" idx="3"/>
              <a:endCxn id="192" idx="1"/>
            </p:cNvCxnSpPr>
            <p:nvPr/>
          </p:nvCxnSpPr>
          <p:spPr>
            <a:xfrm flipV="1">
              <a:off x="1357120" y="4746471"/>
              <a:ext cx="2733483" cy="1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ight Arrow 190">
              <a:extLst>
                <a:ext uri="{FF2B5EF4-FFF2-40B4-BE49-F238E27FC236}">
                  <a16:creationId xmlns:a16="http://schemas.microsoft.com/office/drawing/2014/main" id="{B440C151-4467-F43E-0B5A-038C5EF59201}"/>
                </a:ext>
              </a:extLst>
            </p:cNvPr>
            <p:cNvSpPr/>
            <p:nvPr/>
          </p:nvSpPr>
          <p:spPr>
            <a:xfrm>
              <a:off x="975360" y="4724400"/>
              <a:ext cx="381760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2" name="Right Arrow 191">
              <a:extLst>
                <a:ext uri="{FF2B5EF4-FFF2-40B4-BE49-F238E27FC236}">
                  <a16:creationId xmlns:a16="http://schemas.microsoft.com/office/drawing/2014/main" id="{06F58509-326F-8565-A467-590AEBE607DB}"/>
                </a:ext>
              </a:extLst>
            </p:cNvPr>
            <p:cNvSpPr/>
            <p:nvPr/>
          </p:nvSpPr>
          <p:spPr>
            <a:xfrm rot="10800000">
              <a:off x="3708843" y="4724400"/>
              <a:ext cx="381760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88" name="Group 70">
            <a:extLst>
              <a:ext uri="{FF2B5EF4-FFF2-40B4-BE49-F238E27FC236}">
                <a16:creationId xmlns:a16="http://schemas.microsoft.com/office/drawing/2014/main" id="{3380AB67-569B-A3EE-7C08-A013D55BA1F9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724400"/>
            <a:ext cx="5372100" cy="46038"/>
            <a:chOff x="975360" y="4724400"/>
            <a:chExt cx="7137427" cy="45719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BE54E3AB-FB74-8F66-DAC1-2A2D0F78AD31}"/>
                </a:ext>
              </a:extLst>
            </p:cNvPr>
            <p:cNvCxnSpPr>
              <a:endCxn id="196" idx="1"/>
            </p:cNvCxnSpPr>
            <p:nvPr/>
          </p:nvCxnSpPr>
          <p:spPr>
            <a:xfrm flipV="1">
              <a:off x="1222133" y="4746471"/>
              <a:ext cx="6890654" cy="1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ight Arrow 194">
              <a:extLst>
                <a:ext uri="{FF2B5EF4-FFF2-40B4-BE49-F238E27FC236}">
                  <a16:creationId xmlns:a16="http://schemas.microsoft.com/office/drawing/2014/main" id="{D398A920-B056-51C9-66F9-6179528BB657}"/>
                </a:ext>
              </a:extLst>
            </p:cNvPr>
            <p:cNvSpPr/>
            <p:nvPr/>
          </p:nvSpPr>
          <p:spPr>
            <a:xfrm>
              <a:off x="975360" y="4724400"/>
              <a:ext cx="381760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6" name="Right Arrow 195">
              <a:extLst>
                <a:ext uri="{FF2B5EF4-FFF2-40B4-BE49-F238E27FC236}">
                  <a16:creationId xmlns:a16="http://schemas.microsoft.com/office/drawing/2014/main" id="{2083FE21-3B38-FDE9-3216-93A33CBFB828}"/>
                </a:ext>
              </a:extLst>
            </p:cNvPr>
            <p:cNvSpPr/>
            <p:nvPr/>
          </p:nvSpPr>
          <p:spPr>
            <a:xfrm rot="10800000">
              <a:off x="7731028" y="4724400"/>
              <a:ext cx="381759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89" name="Group 70">
            <a:extLst>
              <a:ext uri="{FF2B5EF4-FFF2-40B4-BE49-F238E27FC236}">
                <a16:creationId xmlns:a16="http://schemas.microsoft.com/office/drawing/2014/main" id="{E6F2F592-7827-7E97-B148-9BDA0514E9E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935163"/>
            <a:ext cx="2344738" cy="46037"/>
            <a:chOff x="975360" y="4724400"/>
            <a:chExt cx="3115243" cy="45719"/>
          </a:xfrm>
        </p:grpSpPr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B1BF13E-4931-6FCE-4C4C-C0666352902E}"/>
                </a:ext>
              </a:extLst>
            </p:cNvPr>
            <p:cNvCxnSpPr>
              <a:stCxn id="199" idx="3"/>
              <a:endCxn id="200" idx="1"/>
            </p:cNvCxnSpPr>
            <p:nvPr/>
          </p:nvCxnSpPr>
          <p:spPr>
            <a:xfrm flipV="1">
              <a:off x="1357120" y="4746471"/>
              <a:ext cx="2733483" cy="1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Right Arrow 198">
              <a:extLst>
                <a:ext uri="{FF2B5EF4-FFF2-40B4-BE49-F238E27FC236}">
                  <a16:creationId xmlns:a16="http://schemas.microsoft.com/office/drawing/2014/main" id="{EF13C4DB-8473-B092-A07B-5328D4835C95}"/>
                </a:ext>
              </a:extLst>
            </p:cNvPr>
            <p:cNvSpPr/>
            <p:nvPr/>
          </p:nvSpPr>
          <p:spPr>
            <a:xfrm>
              <a:off x="975360" y="4724400"/>
              <a:ext cx="381760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0" name="Right Arrow 199">
              <a:extLst>
                <a:ext uri="{FF2B5EF4-FFF2-40B4-BE49-F238E27FC236}">
                  <a16:creationId xmlns:a16="http://schemas.microsoft.com/office/drawing/2014/main" id="{2B9A81A8-7C1C-1191-6245-BD8FB4C3027E}"/>
                </a:ext>
              </a:extLst>
            </p:cNvPr>
            <p:cNvSpPr/>
            <p:nvPr/>
          </p:nvSpPr>
          <p:spPr>
            <a:xfrm rot="10800000">
              <a:off x="3708843" y="4724400"/>
              <a:ext cx="381760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90" name="Group 70">
            <a:extLst>
              <a:ext uri="{FF2B5EF4-FFF2-40B4-BE49-F238E27FC236}">
                <a16:creationId xmlns:a16="http://schemas.microsoft.com/office/drawing/2014/main" id="{6CC69286-F792-0FA4-C812-D780B106EF4B}"/>
              </a:ext>
            </a:extLst>
          </p:cNvPr>
          <p:cNvGrpSpPr>
            <a:grpSpLocks/>
          </p:cNvGrpSpPr>
          <p:nvPr/>
        </p:nvGrpSpPr>
        <p:grpSpPr bwMode="auto">
          <a:xfrm>
            <a:off x="2227263" y="1782763"/>
            <a:ext cx="2344737" cy="46037"/>
            <a:chOff x="975360" y="4724400"/>
            <a:chExt cx="3115243" cy="45719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55DBA02-7BEC-5461-D2DB-36C349E0DF25}"/>
                </a:ext>
              </a:extLst>
            </p:cNvPr>
            <p:cNvCxnSpPr>
              <a:stCxn id="203" idx="3"/>
              <a:endCxn id="204" idx="1"/>
            </p:cNvCxnSpPr>
            <p:nvPr/>
          </p:nvCxnSpPr>
          <p:spPr>
            <a:xfrm flipV="1">
              <a:off x="1357119" y="4746471"/>
              <a:ext cx="2733484" cy="1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ight Arrow 202">
              <a:extLst>
                <a:ext uri="{FF2B5EF4-FFF2-40B4-BE49-F238E27FC236}">
                  <a16:creationId xmlns:a16="http://schemas.microsoft.com/office/drawing/2014/main" id="{7DF9BA00-E383-9700-3AD3-46459B9DF743}"/>
                </a:ext>
              </a:extLst>
            </p:cNvPr>
            <p:cNvSpPr/>
            <p:nvPr/>
          </p:nvSpPr>
          <p:spPr>
            <a:xfrm>
              <a:off x="975360" y="4724400"/>
              <a:ext cx="381759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4" name="Right Arrow 203">
              <a:extLst>
                <a:ext uri="{FF2B5EF4-FFF2-40B4-BE49-F238E27FC236}">
                  <a16:creationId xmlns:a16="http://schemas.microsoft.com/office/drawing/2014/main" id="{5E6972B6-478E-D29F-0B5C-835BCD6E1186}"/>
                </a:ext>
              </a:extLst>
            </p:cNvPr>
            <p:cNvSpPr/>
            <p:nvPr/>
          </p:nvSpPr>
          <p:spPr>
            <a:xfrm rot="10800000">
              <a:off x="3708844" y="4724400"/>
              <a:ext cx="381759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91" name="Group 70">
            <a:extLst>
              <a:ext uri="{FF2B5EF4-FFF2-40B4-BE49-F238E27FC236}">
                <a16:creationId xmlns:a16="http://schemas.microsoft.com/office/drawing/2014/main" id="{208402E1-C3BB-428A-B6EE-BC9E61A8910D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905000"/>
            <a:ext cx="2344738" cy="46038"/>
            <a:chOff x="975360" y="4724400"/>
            <a:chExt cx="3115243" cy="45719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8408CD6-0293-F734-871B-7D76B80C70A9}"/>
                </a:ext>
              </a:extLst>
            </p:cNvPr>
            <p:cNvCxnSpPr>
              <a:stCxn id="207" idx="3"/>
              <a:endCxn id="208" idx="1"/>
            </p:cNvCxnSpPr>
            <p:nvPr/>
          </p:nvCxnSpPr>
          <p:spPr>
            <a:xfrm flipV="1">
              <a:off x="1357120" y="4746471"/>
              <a:ext cx="2733483" cy="1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Right Arrow 206">
              <a:extLst>
                <a:ext uri="{FF2B5EF4-FFF2-40B4-BE49-F238E27FC236}">
                  <a16:creationId xmlns:a16="http://schemas.microsoft.com/office/drawing/2014/main" id="{62668E49-EC3B-DDA6-5793-494B9166AFED}"/>
                </a:ext>
              </a:extLst>
            </p:cNvPr>
            <p:cNvSpPr/>
            <p:nvPr/>
          </p:nvSpPr>
          <p:spPr>
            <a:xfrm>
              <a:off x="975360" y="4724400"/>
              <a:ext cx="381760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8" name="Right Arrow 207">
              <a:extLst>
                <a:ext uri="{FF2B5EF4-FFF2-40B4-BE49-F238E27FC236}">
                  <a16:creationId xmlns:a16="http://schemas.microsoft.com/office/drawing/2014/main" id="{E717EEF9-CBBC-EAEE-5096-CECA48E407DD}"/>
                </a:ext>
              </a:extLst>
            </p:cNvPr>
            <p:cNvSpPr/>
            <p:nvPr/>
          </p:nvSpPr>
          <p:spPr>
            <a:xfrm rot="10800000">
              <a:off x="3708843" y="4724400"/>
              <a:ext cx="381760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92" name="Group 70">
            <a:extLst>
              <a:ext uri="{FF2B5EF4-FFF2-40B4-BE49-F238E27FC236}">
                <a16:creationId xmlns:a16="http://schemas.microsoft.com/office/drawing/2014/main" id="{1AE8BE01-647F-7211-AFEA-751062DA4776}"/>
              </a:ext>
            </a:extLst>
          </p:cNvPr>
          <p:cNvGrpSpPr>
            <a:grpSpLocks/>
          </p:cNvGrpSpPr>
          <p:nvPr/>
        </p:nvGrpSpPr>
        <p:grpSpPr bwMode="auto">
          <a:xfrm>
            <a:off x="5884863" y="1752600"/>
            <a:ext cx="2344737" cy="46038"/>
            <a:chOff x="975360" y="4724400"/>
            <a:chExt cx="3115243" cy="45719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1C78DDF-C425-22C5-8EDB-03675770AA60}"/>
                </a:ext>
              </a:extLst>
            </p:cNvPr>
            <p:cNvCxnSpPr>
              <a:stCxn id="211" idx="3"/>
              <a:endCxn id="212" idx="1"/>
            </p:cNvCxnSpPr>
            <p:nvPr/>
          </p:nvCxnSpPr>
          <p:spPr>
            <a:xfrm flipV="1">
              <a:off x="1357119" y="4746471"/>
              <a:ext cx="2733484" cy="15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Right Arrow 210">
              <a:extLst>
                <a:ext uri="{FF2B5EF4-FFF2-40B4-BE49-F238E27FC236}">
                  <a16:creationId xmlns:a16="http://schemas.microsoft.com/office/drawing/2014/main" id="{232F598C-C686-BD46-5861-98CFF5857555}"/>
                </a:ext>
              </a:extLst>
            </p:cNvPr>
            <p:cNvSpPr/>
            <p:nvPr/>
          </p:nvSpPr>
          <p:spPr>
            <a:xfrm>
              <a:off x="975360" y="4724400"/>
              <a:ext cx="381759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2" name="Right Arrow 211">
              <a:extLst>
                <a:ext uri="{FF2B5EF4-FFF2-40B4-BE49-F238E27FC236}">
                  <a16:creationId xmlns:a16="http://schemas.microsoft.com/office/drawing/2014/main" id="{6B34BB82-F68A-0D07-AD97-C23A8DEA4483}"/>
                </a:ext>
              </a:extLst>
            </p:cNvPr>
            <p:cNvSpPr/>
            <p:nvPr/>
          </p:nvSpPr>
          <p:spPr>
            <a:xfrm rot="10800000">
              <a:off x="3708844" y="4724400"/>
              <a:ext cx="381759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93" name="Group 70">
            <a:extLst>
              <a:ext uri="{FF2B5EF4-FFF2-40B4-BE49-F238E27FC236}">
                <a16:creationId xmlns:a16="http://schemas.microsoft.com/office/drawing/2014/main" id="{C416931E-C40A-184A-1891-5989D8075903}"/>
              </a:ext>
            </a:extLst>
          </p:cNvPr>
          <p:cNvGrpSpPr>
            <a:grpSpLocks/>
          </p:cNvGrpSpPr>
          <p:nvPr/>
        </p:nvGrpSpPr>
        <p:grpSpPr bwMode="auto">
          <a:xfrm>
            <a:off x="2400300" y="4602163"/>
            <a:ext cx="5372100" cy="46037"/>
            <a:chOff x="975360" y="4724400"/>
            <a:chExt cx="7137427" cy="45719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830CFECF-A9A3-749D-BD0E-9EBFDBA7DB2A}"/>
                </a:ext>
              </a:extLst>
            </p:cNvPr>
            <p:cNvCxnSpPr>
              <a:endCxn id="216" idx="1"/>
            </p:cNvCxnSpPr>
            <p:nvPr/>
          </p:nvCxnSpPr>
          <p:spPr>
            <a:xfrm flipV="1">
              <a:off x="1222133" y="4746471"/>
              <a:ext cx="6890654" cy="1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Right Arrow 214">
              <a:extLst>
                <a:ext uri="{FF2B5EF4-FFF2-40B4-BE49-F238E27FC236}">
                  <a16:creationId xmlns:a16="http://schemas.microsoft.com/office/drawing/2014/main" id="{9D3464C7-EAEA-A923-E873-4D95ADE552C9}"/>
                </a:ext>
              </a:extLst>
            </p:cNvPr>
            <p:cNvSpPr/>
            <p:nvPr/>
          </p:nvSpPr>
          <p:spPr>
            <a:xfrm>
              <a:off x="975360" y="4724400"/>
              <a:ext cx="381760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6" name="Right Arrow 215">
              <a:extLst>
                <a:ext uri="{FF2B5EF4-FFF2-40B4-BE49-F238E27FC236}">
                  <a16:creationId xmlns:a16="http://schemas.microsoft.com/office/drawing/2014/main" id="{93AFBF33-4320-B54E-047A-1C961B61D8CE}"/>
                </a:ext>
              </a:extLst>
            </p:cNvPr>
            <p:cNvSpPr/>
            <p:nvPr/>
          </p:nvSpPr>
          <p:spPr>
            <a:xfrm rot="10800000">
              <a:off x="7731028" y="4724400"/>
              <a:ext cx="381759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5894" name="Group 70">
            <a:extLst>
              <a:ext uri="{FF2B5EF4-FFF2-40B4-BE49-F238E27FC236}">
                <a16:creationId xmlns:a16="http://schemas.microsoft.com/office/drawing/2014/main" id="{04115AAB-C575-2449-BED1-70867FDA63A6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449763"/>
            <a:ext cx="5372100" cy="46037"/>
            <a:chOff x="975360" y="4724400"/>
            <a:chExt cx="7137427" cy="45719"/>
          </a:xfrm>
        </p:grpSpPr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61658E4-397F-AFBD-CFE9-43FC3FAD4E23}"/>
                </a:ext>
              </a:extLst>
            </p:cNvPr>
            <p:cNvCxnSpPr>
              <a:endCxn id="220" idx="1"/>
            </p:cNvCxnSpPr>
            <p:nvPr/>
          </p:nvCxnSpPr>
          <p:spPr>
            <a:xfrm flipV="1">
              <a:off x="1222133" y="4746471"/>
              <a:ext cx="6890654" cy="15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Right Arrow 218">
              <a:extLst>
                <a:ext uri="{FF2B5EF4-FFF2-40B4-BE49-F238E27FC236}">
                  <a16:creationId xmlns:a16="http://schemas.microsoft.com/office/drawing/2014/main" id="{985C6589-A18D-C674-21EA-AC0643142731}"/>
                </a:ext>
              </a:extLst>
            </p:cNvPr>
            <p:cNvSpPr/>
            <p:nvPr/>
          </p:nvSpPr>
          <p:spPr>
            <a:xfrm>
              <a:off x="975360" y="4724400"/>
              <a:ext cx="381760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0" name="Right Arrow 219">
              <a:extLst>
                <a:ext uri="{FF2B5EF4-FFF2-40B4-BE49-F238E27FC236}">
                  <a16:creationId xmlns:a16="http://schemas.microsoft.com/office/drawing/2014/main" id="{45553E7D-F8CA-D345-5332-75A959E07971}"/>
                </a:ext>
              </a:extLst>
            </p:cNvPr>
            <p:cNvSpPr/>
            <p:nvPr/>
          </p:nvSpPr>
          <p:spPr>
            <a:xfrm rot="10800000">
              <a:off x="7731028" y="4724400"/>
              <a:ext cx="381759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35895" name="TextBox 220">
            <a:extLst>
              <a:ext uri="{FF2B5EF4-FFF2-40B4-BE49-F238E27FC236}">
                <a16:creationId xmlns:a16="http://schemas.microsoft.com/office/drawing/2014/main" id="{D82490AD-BE6E-56BB-F62E-56B8FED4E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700" y="34290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Sample 1</a:t>
            </a:r>
          </a:p>
        </p:txBody>
      </p:sp>
      <p:sp>
        <p:nvSpPr>
          <p:cNvPr id="35896" name="TextBox 221">
            <a:extLst>
              <a:ext uri="{FF2B5EF4-FFF2-40B4-BE49-F238E27FC236}">
                <a16:creationId xmlns:a16="http://schemas.microsoft.com/office/drawing/2014/main" id="{B6C781A1-2662-0F23-686E-973013567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700" y="60960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Sample 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E043613F-4AE5-02DD-4D9C-DFCF6F3A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RNAseq Data Analysis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CE8FF28-1002-F4AC-F527-54E126305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Other approaches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De novo assembly (Trinity)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/>
              <a:t>Only need if no (or incomplete) reference exists</a:t>
            </a:r>
          </a:p>
          <a:p>
            <a:pPr lvl="2" eaLnBrk="1" hangingPunct="1">
              <a:buFont typeface="Arial" charset="0"/>
              <a:buChar char="•"/>
              <a:defRPr/>
            </a:pPr>
            <a:r>
              <a:rPr lang="en-US" dirty="0" err="1"/>
              <a:t>ie</a:t>
            </a:r>
            <a:r>
              <a:rPr lang="en-US" dirty="0"/>
              <a:t>: non-model organisms or extensive chromosomal rearrangements </a:t>
            </a:r>
          </a:p>
          <a:p>
            <a:pPr marL="914400" lvl="2" indent="0" eaLnBrk="1" hangingPunct="1">
              <a:buFont typeface="Arial" charset="0"/>
              <a:buNone/>
              <a:defRPr/>
            </a:pPr>
            <a:endParaRPr lang="en-US" dirty="0"/>
          </a:p>
        </p:txBody>
      </p:sp>
      <p:grpSp>
        <p:nvGrpSpPr>
          <p:cNvPr id="36868" name="Group 11">
            <a:extLst>
              <a:ext uri="{FF2B5EF4-FFF2-40B4-BE49-F238E27FC236}">
                <a16:creationId xmlns:a16="http://schemas.microsoft.com/office/drawing/2014/main" id="{B433D788-1215-CA64-F3B6-BA2B25295C1D}"/>
              </a:ext>
            </a:extLst>
          </p:cNvPr>
          <p:cNvGrpSpPr>
            <a:grpSpLocks/>
          </p:cNvGrpSpPr>
          <p:nvPr/>
        </p:nvGrpSpPr>
        <p:grpSpPr bwMode="auto">
          <a:xfrm>
            <a:off x="3746500" y="4038600"/>
            <a:ext cx="1158875" cy="46038"/>
            <a:chOff x="975360" y="4724400"/>
            <a:chExt cx="1539240" cy="4571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C5FB0E6-84DE-0FCB-D3B7-9280BB15518B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71FAED2F-BC13-6FE1-BBD8-DC1532C99ABE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DBEF7464-1B9E-630B-3001-FDB419E0FD1D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6869" name="Group 14">
            <a:extLst>
              <a:ext uri="{FF2B5EF4-FFF2-40B4-BE49-F238E27FC236}">
                <a16:creationId xmlns:a16="http://schemas.microsoft.com/office/drawing/2014/main" id="{B689454F-A7D8-E2C1-29B7-EF7B234FFB9C}"/>
              </a:ext>
            </a:extLst>
          </p:cNvPr>
          <p:cNvGrpSpPr>
            <a:grpSpLocks/>
          </p:cNvGrpSpPr>
          <p:nvPr/>
        </p:nvGrpSpPr>
        <p:grpSpPr bwMode="auto">
          <a:xfrm>
            <a:off x="1519238" y="4527550"/>
            <a:ext cx="1158875" cy="44450"/>
            <a:chOff x="975360" y="4724400"/>
            <a:chExt cx="1539240" cy="4571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A8C5CD-5721-74C4-AC36-77D142A71FD2}"/>
                </a:ext>
              </a:extLst>
            </p:cNvPr>
            <p:cNvCxnSpPr/>
            <p:nvPr/>
          </p:nvCxnSpPr>
          <p:spPr>
            <a:xfrm>
              <a:off x="1222059" y="4747260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E0435EFE-C1EA-111F-A078-71B0C43BCD38}"/>
                </a:ext>
              </a:extLst>
            </p:cNvPr>
            <p:cNvSpPr/>
            <p:nvPr/>
          </p:nvSpPr>
          <p:spPr>
            <a:xfrm>
              <a:off x="975360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0284381F-8E00-4DC4-EF72-27B254C7EF24}"/>
                </a:ext>
              </a:extLst>
            </p:cNvPr>
            <p:cNvSpPr/>
            <p:nvPr/>
          </p:nvSpPr>
          <p:spPr>
            <a:xfrm rot="10800000">
              <a:off x="2132952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6870" name="Group 18">
            <a:extLst>
              <a:ext uri="{FF2B5EF4-FFF2-40B4-BE49-F238E27FC236}">
                <a16:creationId xmlns:a16="http://schemas.microsoft.com/office/drawing/2014/main" id="{B7BA4007-89FC-4B96-9D4F-84A0BFC937F1}"/>
              </a:ext>
            </a:extLst>
          </p:cNvPr>
          <p:cNvGrpSpPr>
            <a:grpSpLocks/>
          </p:cNvGrpSpPr>
          <p:nvPr/>
        </p:nvGrpSpPr>
        <p:grpSpPr bwMode="auto">
          <a:xfrm>
            <a:off x="2724150" y="4529138"/>
            <a:ext cx="1158875" cy="46037"/>
            <a:chOff x="975360" y="4724400"/>
            <a:chExt cx="1539240" cy="4571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91AD2BB-93E0-EFD7-1FF5-D173C84BBF99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2F0D6B2A-E296-21E1-0A2D-A396E6B30739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876A7F6B-A75E-8906-E5EB-7DA27797AFCC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6871" name="Group 22">
            <a:extLst>
              <a:ext uri="{FF2B5EF4-FFF2-40B4-BE49-F238E27FC236}">
                <a16:creationId xmlns:a16="http://schemas.microsoft.com/office/drawing/2014/main" id="{5F411C61-32D9-7FB2-3AFA-796D8FE8287C}"/>
              </a:ext>
            </a:extLst>
          </p:cNvPr>
          <p:cNvGrpSpPr>
            <a:grpSpLocks/>
          </p:cNvGrpSpPr>
          <p:nvPr/>
        </p:nvGrpSpPr>
        <p:grpSpPr bwMode="auto">
          <a:xfrm>
            <a:off x="1755775" y="4391025"/>
            <a:ext cx="1158875" cy="44450"/>
            <a:chOff x="975360" y="4724400"/>
            <a:chExt cx="1539240" cy="4571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C32BF4-8785-AFF7-83D4-DF3D2CD70DB9}"/>
                </a:ext>
              </a:extLst>
            </p:cNvPr>
            <p:cNvCxnSpPr/>
            <p:nvPr/>
          </p:nvCxnSpPr>
          <p:spPr>
            <a:xfrm>
              <a:off x="1222061" y="4747260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298A1201-6F8E-C01D-2BFA-3C7BB2AFC728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3FC26E0E-422E-35BE-5A1F-4AD0CA95D613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6872" name="Group 26">
            <a:extLst>
              <a:ext uri="{FF2B5EF4-FFF2-40B4-BE49-F238E27FC236}">
                <a16:creationId xmlns:a16="http://schemas.microsoft.com/office/drawing/2014/main" id="{CD15EC71-EC7D-4615-0408-4B5B4D7B1E04}"/>
              </a:ext>
            </a:extLst>
          </p:cNvPr>
          <p:cNvGrpSpPr>
            <a:grpSpLocks/>
          </p:cNvGrpSpPr>
          <p:nvPr/>
        </p:nvGrpSpPr>
        <p:grpSpPr bwMode="auto">
          <a:xfrm>
            <a:off x="3270250" y="4397375"/>
            <a:ext cx="1158875" cy="46038"/>
            <a:chOff x="975360" y="4724400"/>
            <a:chExt cx="1539240" cy="4571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5DEA95-B755-F1DD-2CD7-76971AD9AA55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413D066D-BA90-5B29-4A4D-3377AE516628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8E97A866-63AB-FB4B-DA5D-A1AC877A687F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6873" name="Group 30">
            <a:extLst>
              <a:ext uri="{FF2B5EF4-FFF2-40B4-BE49-F238E27FC236}">
                <a16:creationId xmlns:a16="http://schemas.microsoft.com/office/drawing/2014/main" id="{4D5A97BF-E544-97BE-B32F-058747114690}"/>
              </a:ext>
            </a:extLst>
          </p:cNvPr>
          <p:cNvGrpSpPr>
            <a:grpSpLocks/>
          </p:cNvGrpSpPr>
          <p:nvPr/>
        </p:nvGrpSpPr>
        <p:grpSpPr bwMode="auto">
          <a:xfrm>
            <a:off x="2254250" y="4065588"/>
            <a:ext cx="1158875" cy="44450"/>
            <a:chOff x="975360" y="4724400"/>
            <a:chExt cx="1539240" cy="4571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26A3D06-F098-C250-8C75-F1FC7BD81AAD}"/>
                </a:ext>
              </a:extLst>
            </p:cNvPr>
            <p:cNvCxnSpPr/>
            <p:nvPr/>
          </p:nvCxnSpPr>
          <p:spPr>
            <a:xfrm>
              <a:off x="1222061" y="4747260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34C9B2B9-0490-0A0F-063D-5D9563FF4105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8663F9CB-9BAD-4348-64EA-AD9C4B17FDB7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6874" name="Group 34">
            <a:extLst>
              <a:ext uri="{FF2B5EF4-FFF2-40B4-BE49-F238E27FC236}">
                <a16:creationId xmlns:a16="http://schemas.microsoft.com/office/drawing/2014/main" id="{CD5DD577-A95B-DD70-1FB2-DD38EDC8F8F3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210050"/>
            <a:ext cx="1158875" cy="46038"/>
            <a:chOff x="975360" y="4724400"/>
            <a:chExt cx="1539240" cy="45719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90A66A5-75FF-F0FC-D02F-F866FE05C87B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BE78B788-2C1F-4112-E25D-1A7681EA1078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5A609859-A1BA-5E61-1A8B-9DE921B63111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6875" name="Group 11">
            <a:extLst>
              <a:ext uri="{FF2B5EF4-FFF2-40B4-BE49-F238E27FC236}">
                <a16:creationId xmlns:a16="http://schemas.microsoft.com/office/drawing/2014/main" id="{B60D7E74-3F28-E779-7485-7CE22AF9E3DD}"/>
              </a:ext>
            </a:extLst>
          </p:cNvPr>
          <p:cNvGrpSpPr>
            <a:grpSpLocks/>
          </p:cNvGrpSpPr>
          <p:nvPr/>
        </p:nvGrpSpPr>
        <p:grpSpPr bwMode="auto">
          <a:xfrm>
            <a:off x="5546725" y="4211638"/>
            <a:ext cx="1158875" cy="46037"/>
            <a:chOff x="975360" y="4724400"/>
            <a:chExt cx="1539240" cy="45719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17233B-DDF2-2674-9BDB-C49B5B274E6C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3AFC908B-9D16-FCEE-029C-7AA2EBFE310C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5F331F26-4008-12A9-8623-5B204CD640BC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6876" name="Group 14">
            <a:extLst>
              <a:ext uri="{FF2B5EF4-FFF2-40B4-BE49-F238E27FC236}">
                <a16:creationId xmlns:a16="http://schemas.microsoft.com/office/drawing/2014/main" id="{64E6364E-635D-A858-69B4-22355E3DCB92}"/>
              </a:ext>
            </a:extLst>
          </p:cNvPr>
          <p:cNvGrpSpPr>
            <a:grpSpLocks/>
          </p:cNvGrpSpPr>
          <p:nvPr/>
        </p:nvGrpSpPr>
        <p:grpSpPr bwMode="auto">
          <a:xfrm>
            <a:off x="4125913" y="4568825"/>
            <a:ext cx="1158875" cy="44450"/>
            <a:chOff x="975360" y="4724400"/>
            <a:chExt cx="1539240" cy="4571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DB889A-8019-C39E-9D24-4CA77837D1E5}"/>
                </a:ext>
              </a:extLst>
            </p:cNvPr>
            <p:cNvCxnSpPr/>
            <p:nvPr/>
          </p:nvCxnSpPr>
          <p:spPr>
            <a:xfrm>
              <a:off x="1222059" y="4747260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4FE703F3-8C14-2E09-C0DC-892C01A9F48A}"/>
                </a:ext>
              </a:extLst>
            </p:cNvPr>
            <p:cNvSpPr/>
            <p:nvPr/>
          </p:nvSpPr>
          <p:spPr>
            <a:xfrm>
              <a:off x="975360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16AFD283-885C-4876-6E0E-BECD8BA25D97}"/>
                </a:ext>
              </a:extLst>
            </p:cNvPr>
            <p:cNvSpPr/>
            <p:nvPr/>
          </p:nvSpPr>
          <p:spPr>
            <a:xfrm rot="10800000">
              <a:off x="2132952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6877" name="Group 18">
            <a:extLst>
              <a:ext uri="{FF2B5EF4-FFF2-40B4-BE49-F238E27FC236}">
                <a16:creationId xmlns:a16="http://schemas.microsoft.com/office/drawing/2014/main" id="{F20E0F3E-3FD0-C825-56B4-9D9C39072AAF}"/>
              </a:ext>
            </a:extLst>
          </p:cNvPr>
          <p:cNvGrpSpPr>
            <a:grpSpLocks/>
          </p:cNvGrpSpPr>
          <p:nvPr/>
        </p:nvGrpSpPr>
        <p:grpSpPr bwMode="auto">
          <a:xfrm>
            <a:off x="5416550" y="4546600"/>
            <a:ext cx="1158875" cy="46038"/>
            <a:chOff x="975360" y="4724400"/>
            <a:chExt cx="1539240" cy="45719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D0385F-887C-197A-73C8-4E161095EEEE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294ACCE8-813F-BD76-6A25-070559CB7EB9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9E4457B4-89DF-C2B1-4A12-AE31995C13A0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6878" name="Group 22">
            <a:extLst>
              <a:ext uri="{FF2B5EF4-FFF2-40B4-BE49-F238E27FC236}">
                <a16:creationId xmlns:a16="http://schemas.microsoft.com/office/drawing/2014/main" id="{D1AB236C-4917-0CBD-C4DA-164BBB92130C}"/>
              </a:ext>
            </a:extLst>
          </p:cNvPr>
          <p:cNvGrpSpPr>
            <a:grpSpLocks/>
          </p:cNvGrpSpPr>
          <p:nvPr/>
        </p:nvGrpSpPr>
        <p:grpSpPr bwMode="auto">
          <a:xfrm>
            <a:off x="5129213" y="4043363"/>
            <a:ext cx="1158875" cy="44450"/>
            <a:chOff x="975360" y="4724400"/>
            <a:chExt cx="1539240" cy="45719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5A39A9B-A22C-4E10-8422-6F8A4864C88A}"/>
                </a:ext>
              </a:extLst>
            </p:cNvPr>
            <p:cNvCxnSpPr/>
            <p:nvPr/>
          </p:nvCxnSpPr>
          <p:spPr>
            <a:xfrm>
              <a:off x="1222059" y="4747260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1CBFB81B-6F2B-D552-CD62-8F693BDD7667}"/>
                </a:ext>
              </a:extLst>
            </p:cNvPr>
            <p:cNvSpPr/>
            <p:nvPr/>
          </p:nvSpPr>
          <p:spPr>
            <a:xfrm>
              <a:off x="975360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4D6D78AC-37FD-894F-F457-807BA3AAFC21}"/>
                </a:ext>
              </a:extLst>
            </p:cNvPr>
            <p:cNvSpPr/>
            <p:nvPr/>
          </p:nvSpPr>
          <p:spPr>
            <a:xfrm rot="10800000">
              <a:off x="2132952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6879" name="Group 26">
            <a:extLst>
              <a:ext uri="{FF2B5EF4-FFF2-40B4-BE49-F238E27FC236}">
                <a16:creationId xmlns:a16="http://schemas.microsoft.com/office/drawing/2014/main" id="{ECB8BAD2-B18E-9D4A-4A04-CDA9228324A5}"/>
              </a:ext>
            </a:extLst>
          </p:cNvPr>
          <p:cNvGrpSpPr>
            <a:grpSpLocks/>
          </p:cNvGrpSpPr>
          <p:nvPr/>
        </p:nvGrpSpPr>
        <p:grpSpPr bwMode="auto">
          <a:xfrm>
            <a:off x="5732463" y="4397375"/>
            <a:ext cx="1158875" cy="46038"/>
            <a:chOff x="975360" y="4724400"/>
            <a:chExt cx="1539240" cy="45719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2E59E32-B5FF-7411-B601-EFE179DD2633}"/>
                </a:ext>
              </a:extLst>
            </p:cNvPr>
            <p:cNvCxnSpPr/>
            <p:nvPr/>
          </p:nvCxnSpPr>
          <p:spPr>
            <a:xfrm>
              <a:off x="1222059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id="{69E1E9A2-AE21-934C-3D54-4D574A0C4265}"/>
                </a:ext>
              </a:extLst>
            </p:cNvPr>
            <p:cNvSpPr/>
            <p:nvPr/>
          </p:nvSpPr>
          <p:spPr>
            <a:xfrm>
              <a:off x="975360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1" name="Right Arrow 50">
              <a:extLst>
                <a:ext uri="{FF2B5EF4-FFF2-40B4-BE49-F238E27FC236}">
                  <a16:creationId xmlns:a16="http://schemas.microsoft.com/office/drawing/2014/main" id="{8EA547AB-BD71-FD34-49F9-C779E9C3D6C7}"/>
                </a:ext>
              </a:extLst>
            </p:cNvPr>
            <p:cNvSpPr/>
            <p:nvPr/>
          </p:nvSpPr>
          <p:spPr>
            <a:xfrm rot="10800000">
              <a:off x="2132952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6880" name="Group 30">
            <a:extLst>
              <a:ext uri="{FF2B5EF4-FFF2-40B4-BE49-F238E27FC236}">
                <a16:creationId xmlns:a16="http://schemas.microsoft.com/office/drawing/2014/main" id="{4132CBEB-0A46-5655-433C-CF5F349C9FCE}"/>
              </a:ext>
            </a:extLst>
          </p:cNvPr>
          <p:cNvGrpSpPr>
            <a:grpSpLocks/>
          </p:cNvGrpSpPr>
          <p:nvPr/>
        </p:nvGrpSpPr>
        <p:grpSpPr bwMode="auto">
          <a:xfrm>
            <a:off x="4092575" y="4235450"/>
            <a:ext cx="1158875" cy="44450"/>
            <a:chOff x="975360" y="4724400"/>
            <a:chExt cx="1539240" cy="45719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75EF39B-199B-64B8-034F-B141938C3FF7}"/>
                </a:ext>
              </a:extLst>
            </p:cNvPr>
            <p:cNvCxnSpPr/>
            <p:nvPr/>
          </p:nvCxnSpPr>
          <p:spPr>
            <a:xfrm>
              <a:off x="1222061" y="4747260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5B18E271-E11A-CF7D-841D-6DA9C1C97617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AE33F1D4-FB08-9820-5339-46E86513710D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36881" name="Group 34">
            <a:extLst>
              <a:ext uri="{FF2B5EF4-FFF2-40B4-BE49-F238E27FC236}">
                <a16:creationId xmlns:a16="http://schemas.microsoft.com/office/drawing/2014/main" id="{2FAC2372-93E8-18BF-579E-DDBEBEE76626}"/>
              </a:ext>
            </a:extLst>
          </p:cNvPr>
          <p:cNvGrpSpPr>
            <a:grpSpLocks/>
          </p:cNvGrpSpPr>
          <p:nvPr/>
        </p:nvGrpSpPr>
        <p:grpSpPr bwMode="auto">
          <a:xfrm>
            <a:off x="4470400" y="4389438"/>
            <a:ext cx="1158875" cy="46037"/>
            <a:chOff x="975360" y="4724400"/>
            <a:chExt cx="1539240" cy="4571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711917E-73EC-615C-AE7A-BFE54DDD4C60}"/>
                </a:ext>
              </a:extLst>
            </p:cNvPr>
            <p:cNvCxnSpPr/>
            <p:nvPr/>
          </p:nvCxnSpPr>
          <p:spPr>
            <a:xfrm>
              <a:off x="1222061" y="4748048"/>
              <a:ext cx="1142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6C4DDBB7-7273-0902-7DA5-A29C2652400B}"/>
                </a:ext>
              </a:extLst>
            </p:cNvPr>
            <p:cNvSpPr/>
            <p:nvPr/>
          </p:nvSpPr>
          <p:spPr>
            <a:xfrm>
              <a:off x="975360" y="4724400"/>
              <a:ext cx="381648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8C2CE147-137D-02F5-D3DD-DB0F9D1F0C74}"/>
                </a:ext>
              </a:extLst>
            </p:cNvPr>
            <p:cNvSpPr/>
            <p:nvPr/>
          </p:nvSpPr>
          <p:spPr>
            <a:xfrm rot="10800000">
              <a:off x="2132953" y="4724400"/>
              <a:ext cx="381647" cy="4571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3" name="Down Arrow 2">
            <a:extLst>
              <a:ext uri="{FF2B5EF4-FFF2-40B4-BE49-F238E27FC236}">
                <a16:creationId xmlns:a16="http://schemas.microsoft.com/office/drawing/2014/main" id="{E77762E1-CCA4-6321-A6BB-1A765C99D93E}"/>
              </a:ext>
            </a:extLst>
          </p:cNvPr>
          <p:cNvSpPr/>
          <p:nvPr/>
        </p:nvSpPr>
        <p:spPr>
          <a:xfrm>
            <a:off x="4016375" y="4832350"/>
            <a:ext cx="538163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2" name="Left-Right Arrow 61">
            <a:extLst>
              <a:ext uri="{FF2B5EF4-FFF2-40B4-BE49-F238E27FC236}">
                <a16:creationId xmlns:a16="http://schemas.microsoft.com/office/drawing/2014/main" id="{B0AC1EE1-80CE-669F-D9FB-657C9879139A}"/>
              </a:ext>
            </a:extLst>
          </p:cNvPr>
          <p:cNvSpPr/>
          <p:nvPr/>
        </p:nvSpPr>
        <p:spPr>
          <a:xfrm>
            <a:off x="134938" y="6400800"/>
            <a:ext cx="8839200" cy="1143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320E3E7-9DA7-7DFE-0E6F-44FC03AD9E25}"/>
              </a:ext>
            </a:extLst>
          </p:cNvPr>
          <p:cNvSpPr/>
          <p:nvPr/>
        </p:nvSpPr>
        <p:spPr>
          <a:xfrm>
            <a:off x="744538" y="6343650"/>
            <a:ext cx="1676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Exon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25E8FD-06E1-45B1-3545-5352B9F7918F}"/>
              </a:ext>
            </a:extLst>
          </p:cNvPr>
          <p:cNvSpPr/>
          <p:nvPr/>
        </p:nvSpPr>
        <p:spPr>
          <a:xfrm>
            <a:off x="3294063" y="6343650"/>
            <a:ext cx="19812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Exon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D2AD616-4E4D-04DD-3CC5-9AFE6ABED06A}"/>
              </a:ext>
            </a:extLst>
          </p:cNvPr>
          <p:cNvSpPr/>
          <p:nvPr/>
        </p:nvSpPr>
        <p:spPr>
          <a:xfrm>
            <a:off x="6764338" y="6343650"/>
            <a:ext cx="1905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Exon 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F982A43-A9D1-5CAE-80D5-41AA52A8E4B1}"/>
              </a:ext>
            </a:extLst>
          </p:cNvPr>
          <p:cNvSpPr/>
          <p:nvPr/>
        </p:nvSpPr>
        <p:spPr>
          <a:xfrm>
            <a:off x="1600200" y="5441950"/>
            <a:ext cx="16764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Exon 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9543DE0-30BD-F9F1-F81F-B5AF2E9EF618}"/>
              </a:ext>
            </a:extLst>
          </p:cNvPr>
          <p:cNvSpPr/>
          <p:nvPr/>
        </p:nvSpPr>
        <p:spPr>
          <a:xfrm>
            <a:off x="3271838" y="5441950"/>
            <a:ext cx="19812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Exon 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D563DAD-EBF4-6E18-4DC4-7E2F558F6A64}"/>
              </a:ext>
            </a:extLst>
          </p:cNvPr>
          <p:cNvSpPr/>
          <p:nvPr/>
        </p:nvSpPr>
        <p:spPr>
          <a:xfrm>
            <a:off x="5253038" y="5441950"/>
            <a:ext cx="1905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Exon 3</a:t>
            </a:r>
          </a:p>
        </p:txBody>
      </p:sp>
      <p:sp>
        <p:nvSpPr>
          <p:cNvPr id="78" name="Down Arrow 77">
            <a:extLst>
              <a:ext uri="{FF2B5EF4-FFF2-40B4-BE49-F238E27FC236}">
                <a16:creationId xmlns:a16="http://schemas.microsoft.com/office/drawing/2014/main" id="{435A3CE6-499C-D3AC-8ACC-A6784D67465B}"/>
              </a:ext>
            </a:extLst>
          </p:cNvPr>
          <p:cNvSpPr/>
          <p:nvPr/>
        </p:nvSpPr>
        <p:spPr>
          <a:xfrm rot="18842290">
            <a:off x="6857206" y="5806282"/>
            <a:ext cx="268287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D62E78E-B4D1-877A-4CA6-143B9EFAC1FF}"/>
              </a:ext>
            </a:extLst>
          </p:cNvPr>
          <p:cNvSpPr/>
          <p:nvPr/>
        </p:nvSpPr>
        <p:spPr>
          <a:xfrm>
            <a:off x="4149725" y="5767388"/>
            <a:ext cx="307975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0" name="Down Arrow 79">
            <a:extLst>
              <a:ext uri="{FF2B5EF4-FFF2-40B4-BE49-F238E27FC236}">
                <a16:creationId xmlns:a16="http://schemas.microsoft.com/office/drawing/2014/main" id="{0EA23285-975A-9345-87FF-4C2616FEC669}"/>
              </a:ext>
            </a:extLst>
          </p:cNvPr>
          <p:cNvSpPr/>
          <p:nvPr/>
        </p:nvSpPr>
        <p:spPr>
          <a:xfrm rot="1761452">
            <a:off x="1689100" y="5754688"/>
            <a:ext cx="288925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DFBFBA88-2678-D8BE-2992-F060416C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RNAseq Data Analysis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943E9696-45FB-055C-D0FA-97FB0497F48E}"/>
              </a:ext>
            </a:extLst>
          </p:cNvPr>
          <p:cNvSpPr>
            <a:spLocks noGrp="1" noChangeAspect="1"/>
          </p:cNvSpPr>
          <p:nvPr>
            <p:ph idx="1"/>
          </p:nvPr>
        </p:nvSpPr>
        <p:spPr>
          <a:blipFill rotWithShape="1">
            <a:blip r:embed="rId2" cstate="print"/>
            <a:stretch>
              <a:fillRect l="-1630" t="-1752"/>
            </a:stretch>
          </a:blipFill>
          <a:ln>
            <a:miter lim="800000"/>
            <a:headEnd/>
            <a:tailEnd/>
          </a:ln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EA1BDCE4-EC8C-46B0-516E-CE76EC6F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RNAseq Data Analysis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FC7BA07A-B152-B762-1B55-7EA90C5E5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altLang="en-US"/>
              <a:t>Need to calculate:</a:t>
            </a:r>
          </a:p>
          <a:p>
            <a:pPr lvl="1"/>
            <a:r>
              <a:rPr lang="en-US" altLang="en-US"/>
              <a:t>Fold change between groups</a:t>
            </a:r>
          </a:p>
          <a:p>
            <a:pPr lvl="2"/>
            <a:r>
              <a:rPr lang="en-US" altLang="en-US"/>
              <a:t>Straightforward, using either corrected counts or FPKM</a:t>
            </a:r>
          </a:p>
          <a:p>
            <a:pPr lvl="2"/>
            <a:r>
              <a:rPr lang="en-US" altLang="en-US"/>
              <a:t>Usually given as log2</a:t>
            </a:r>
          </a:p>
          <a:p>
            <a:pPr lvl="1"/>
            <a:r>
              <a:rPr lang="en-US" altLang="en-US"/>
              <a:t>p-values between groups</a:t>
            </a:r>
          </a:p>
          <a:p>
            <a:pPr lvl="2"/>
            <a:r>
              <a:rPr lang="en-US" altLang="en-US"/>
              <a:t>Several approaches</a:t>
            </a:r>
          </a:p>
          <a:p>
            <a:pPr lvl="1"/>
            <a:r>
              <a:rPr lang="en-US" altLang="en-US"/>
              <a:t>p-value correction for multiple testing</a:t>
            </a:r>
          </a:p>
          <a:p>
            <a:pPr lvl="2"/>
            <a:r>
              <a:rPr lang="en-US" altLang="en-US"/>
              <a:t>Bonferroni – big penalty (especially if comparing exons)</a:t>
            </a:r>
          </a:p>
          <a:p>
            <a:pPr lvl="2"/>
            <a:r>
              <a:rPr lang="en-US" altLang="en-US"/>
              <a:t>False discovery rate – lower penalty, requires interpretation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80112A14-47F4-6158-DA3B-D166DB15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Looking at the Data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9893478C-9D01-6B5B-11AE-06095A552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en-US" altLang="en-US"/>
              <a:t>Factors to consider when assessing RNAseq data</a:t>
            </a:r>
          </a:p>
          <a:p>
            <a:pPr lvl="1"/>
            <a:r>
              <a:rPr lang="en-US" altLang="en-US"/>
              <a:t>Percent aligned (~80% +)</a:t>
            </a:r>
          </a:p>
          <a:p>
            <a:pPr lvl="1"/>
            <a:r>
              <a:rPr lang="en-US" altLang="en-US"/>
              <a:t>Non-genic aligning reads</a:t>
            </a:r>
          </a:p>
          <a:p>
            <a:pPr lvl="1"/>
            <a:r>
              <a:rPr lang="en-US" altLang="en-US"/>
              <a:t>Reads in exons only</a:t>
            </a:r>
          </a:p>
          <a:p>
            <a:pPr lvl="1"/>
            <a:r>
              <a:rPr lang="en-US" altLang="en-US"/>
              <a:t>Reads per sample (outliers/failed libraries?)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957EF02-CF7F-799A-023E-16E655A29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RNAseq Technology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9E262D11-F1BB-263D-F89D-E998DC540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Next-gen sequencing technology</a:t>
            </a:r>
          </a:p>
          <a:p>
            <a:pPr lvl="1" eaLnBrk="1" hangingPunct="1"/>
            <a:r>
              <a:rPr lang="en-US" altLang="en-US"/>
              <a:t>Massively parallel</a:t>
            </a:r>
          </a:p>
          <a:p>
            <a:pPr lvl="1" eaLnBrk="1" hangingPunct="1"/>
            <a:r>
              <a:rPr lang="en-US" altLang="en-US"/>
              <a:t>Millions of sequences generated</a:t>
            </a:r>
          </a:p>
          <a:p>
            <a:pPr lvl="1" eaLnBrk="1" hangingPunct="1"/>
            <a:r>
              <a:rPr lang="en-US" altLang="en-US"/>
              <a:t>Screen all* RNAs at once</a:t>
            </a:r>
          </a:p>
          <a:p>
            <a:pPr lvl="2" eaLnBrk="1" hangingPunct="1"/>
            <a:r>
              <a:rPr lang="en-US" altLang="en-US"/>
              <a:t>*microRNAs, lncRNAs, etc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3">
            <a:extLst>
              <a:ext uri="{FF2B5EF4-FFF2-40B4-BE49-F238E27FC236}">
                <a16:creationId xmlns:a16="http://schemas.microsoft.com/office/drawing/2014/main" id="{50949664-6924-A324-92A8-F0C9D29E6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7" name="Title 1">
            <a:extLst>
              <a:ext uri="{FF2B5EF4-FFF2-40B4-BE49-F238E27FC236}">
                <a16:creationId xmlns:a16="http://schemas.microsoft.com/office/drawing/2014/main" id="{ABF983B0-F7D7-ADAD-376E-7FC30DFD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Looking at the Data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A1FA67A3-3FC6-1BFC-D88D-2BBC0F08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Looking at the Data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93ED7F36-B779-FFD6-35AE-B7B9D1900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Principle Component Analysis</a:t>
            </a:r>
          </a:p>
          <a:p>
            <a:pPr lvl="1" eaLnBrk="1" hangingPunct="1"/>
            <a:r>
              <a:rPr lang="en-US" altLang="en-US"/>
              <a:t>Can identify outliers, technical mistakes</a:t>
            </a:r>
          </a:p>
        </p:txBody>
      </p:sp>
      <p:sp>
        <p:nvSpPr>
          <p:cNvPr id="43012" name="AutoShape 5" descr="http://scotch.lerner.ccf.org:8787/graphics/plot_zoom_png?width=1200&amp;height=890">
            <a:extLst>
              <a:ext uri="{FF2B5EF4-FFF2-40B4-BE49-F238E27FC236}">
                <a16:creationId xmlns:a16="http://schemas.microsoft.com/office/drawing/2014/main" id="{2D264A31-597B-D71A-91EC-EA4512A29F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4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43013" name="Picture 6">
            <a:extLst>
              <a:ext uri="{FF2B5EF4-FFF2-40B4-BE49-F238E27FC236}">
                <a16:creationId xmlns:a16="http://schemas.microsoft.com/office/drawing/2014/main" id="{44CFDE27-AEED-8B69-4B3A-321007B79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400"/>
            <a:ext cx="49530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http://169.228.38.216/wp-content/uploads/2013/03/all_8fold.png">
            <a:extLst>
              <a:ext uri="{FF2B5EF4-FFF2-40B4-BE49-F238E27FC236}">
                <a16:creationId xmlns:a16="http://schemas.microsoft.com/office/drawing/2014/main" id="{2379E269-65EA-E35E-676E-354E4B565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itle 1">
            <a:extLst>
              <a:ext uri="{FF2B5EF4-FFF2-40B4-BE49-F238E27FC236}">
                <a16:creationId xmlns:a16="http://schemas.microsoft.com/office/drawing/2014/main" id="{5AA4DEA9-824B-6DA6-EA09-6BCA62BA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Heatmaps</a:t>
            </a:r>
          </a:p>
        </p:txBody>
      </p:sp>
      <p:sp>
        <p:nvSpPr>
          <p:cNvPr id="44036" name="Content Placeholder 2">
            <a:extLst>
              <a:ext uri="{FF2B5EF4-FFF2-40B4-BE49-F238E27FC236}">
                <a16:creationId xmlns:a16="http://schemas.microsoft.com/office/drawing/2014/main" id="{A7CCF58D-E68F-D197-7A87-CDF7A4E1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" y="609600"/>
            <a:ext cx="2209800" cy="4525963"/>
          </a:xfrm>
        </p:spPr>
        <p:txBody>
          <a:bodyPr/>
          <a:lstStyle/>
          <a:p>
            <a:pPr eaLnBrk="1" hangingPunct="1"/>
            <a:r>
              <a:rPr lang="en-US" altLang="en-US" sz="2000"/>
              <a:t>Display gene expression patterns using unsupervised clustering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1B188C29-2305-A382-0304-26AC5174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Heatmaps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9FB4F45B-225F-A76A-059E-B28662EB9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8229600" cy="4525963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45060" name="Picture 2" descr="http://169.228.38.216/wp-content/uploads/2013/03/all_8fold.png">
            <a:extLst>
              <a:ext uri="{FF2B5EF4-FFF2-40B4-BE49-F238E27FC236}">
                <a16:creationId xmlns:a16="http://schemas.microsoft.com/office/drawing/2014/main" id="{7D319665-9971-C975-6CA1-EB79780A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7620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7FBD6C9A-519A-FE03-651C-277300385A3D}"/>
              </a:ext>
            </a:extLst>
          </p:cNvPr>
          <p:cNvSpPr/>
          <p:nvPr/>
        </p:nvSpPr>
        <p:spPr>
          <a:xfrm rot="2935143">
            <a:off x="1724025" y="666750"/>
            <a:ext cx="16764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Genes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41958C6-59E1-B2EA-C1F5-C132A270D646}"/>
              </a:ext>
            </a:extLst>
          </p:cNvPr>
          <p:cNvSpPr/>
          <p:nvPr/>
        </p:nvSpPr>
        <p:spPr>
          <a:xfrm>
            <a:off x="1905000" y="6172200"/>
            <a:ext cx="16764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Samples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17DCF4AC-38E7-DF16-80D3-776AED06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Volcano Plots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824741B4-1D25-DEA3-10A0-745875C56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8913"/>
            <a:ext cx="2743200" cy="4525962"/>
          </a:xfrm>
        </p:spPr>
        <p:txBody>
          <a:bodyPr/>
          <a:lstStyle/>
          <a:p>
            <a:pPr eaLnBrk="1" hangingPunct="1"/>
            <a:r>
              <a:rPr lang="en-US" altLang="en-US" sz="2800"/>
              <a:t>Display overall results, highlighting DE genes/exons</a:t>
            </a:r>
          </a:p>
        </p:txBody>
      </p:sp>
      <p:pic>
        <p:nvPicPr>
          <p:cNvPr id="46084" name="Picture 1">
            <a:extLst>
              <a:ext uri="{FF2B5EF4-FFF2-40B4-BE49-F238E27FC236}">
                <a16:creationId xmlns:a16="http://schemas.microsoft.com/office/drawing/2014/main" id="{51235423-FE28-D8DD-393A-1C99EBF72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49375"/>
            <a:ext cx="6400800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B175D248-46D1-63EA-5E6B-40307E9D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RNAseq Experiments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2768CC7D-96A2-AA5A-387B-C4CD935C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Basic experimental design still applies</a:t>
            </a:r>
          </a:p>
          <a:p>
            <a:pPr lvl="1"/>
            <a:r>
              <a:rPr lang="en-US" altLang="en-US" dirty="0"/>
              <a:t>Proper controls</a:t>
            </a:r>
          </a:p>
          <a:p>
            <a:pPr lvl="1"/>
            <a:r>
              <a:rPr lang="en-US" altLang="en-US" dirty="0"/>
              <a:t>Adequate biological replicates</a:t>
            </a:r>
          </a:p>
          <a:p>
            <a:pPr lvl="1"/>
            <a:r>
              <a:rPr lang="en-US" altLang="en-US" dirty="0"/>
              <a:t>Good laboratory protocols</a:t>
            </a:r>
          </a:p>
          <a:p>
            <a:pPr lvl="2"/>
            <a:r>
              <a:rPr lang="en-US" altLang="en-US" dirty="0"/>
              <a:t>Preparation of quality RNA</a:t>
            </a:r>
          </a:p>
          <a:p>
            <a:pPr lvl="2"/>
            <a:r>
              <a:rPr lang="en-US" altLang="en-US" dirty="0"/>
              <a:t>Prepare libraries at the same time</a:t>
            </a:r>
          </a:p>
          <a:p>
            <a:pPr lvl="1"/>
            <a:r>
              <a:rPr lang="en-US" altLang="en-US" dirty="0"/>
              <a:t>Randomize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F586511A-9644-DFFD-8402-0D9CBE0E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RNAseq Experiments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A96B22A7-3C1E-BE69-DA7A-7B43D7250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en-US"/>
              <a:t>Encode has good guidelines:</a:t>
            </a:r>
          </a:p>
          <a:p>
            <a:pPr lvl="1"/>
            <a:r>
              <a:rPr lang="en-US" altLang="en-US"/>
              <a:t>“Standards, Guidelines and Best Practices for RNA-Seq“</a:t>
            </a:r>
          </a:p>
          <a:p>
            <a:pPr lvl="1"/>
            <a:r>
              <a:rPr lang="en-US" altLang="en-US">
                <a:hlinkClick r:id="rId2"/>
              </a:rPr>
              <a:t>http://genome.ucsc.edu/ENCODE/protocols/dataStandards/ENCODE_RNAseq_Standards_V1.0.pdf</a:t>
            </a:r>
            <a:r>
              <a:rPr lang="en-US" altLang="en-US"/>
              <a:t> </a:t>
            </a:r>
          </a:p>
          <a:p>
            <a:r>
              <a:rPr lang="en-US" altLang="en-US"/>
              <a:t>Conesa et al., 2016, Genome Biology</a:t>
            </a:r>
          </a:p>
          <a:p>
            <a:pPr lvl="1"/>
            <a:r>
              <a:rPr lang="en-US" altLang="en-US"/>
              <a:t>“A survey of best practices for RNA-seq data analysis”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E06DBE47-6B76-4D1F-1C5C-6F7890E1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RNAseq Experiments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18C05EF2-468E-CD85-6C9E-8B547B0E9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en-US"/>
              <a:t>Choosing how many samples per group</a:t>
            </a:r>
          </a:p>
          <a:p>
            <a:pPr lvl="1"/>
            <a:r>
              <a:rPr lang="en-US" altLang="en-US"/>
              <a:t>Generally speaking, 5+ is good</a:t>
            </a:r>
          </a:p>
          <a:p>
            <a:pPr lvl="1"/>
            <a:r>
              <a:rPr lang="en-US" altLang="en-US"/>
              <a:t>Higher sample count leads to the ability to detect smaller differences between groups </a:t>
            </a:r>
          </a:p>
          <a:p>
            <a:pPr lvl="2"/>
            <a:r>
              <a:rPr lang="en-US" altLang="en-US"/>
              <a:t>Power analysis</a:t>
            </a:r>
          </a:p>
          <a:p>
            <a:endParaRPr lang="en-US" altLang="en-US"/>
          </a:p>
        </p:txBody>
      </p:sp>
      <p:pic>
        <p:nvPicPr>
          <p:cNvPr id="53252" name="Picture 2">
            <a:extLst>
              <a:ext uri="{FF2B5EF4-FFF2-40B4-BE49-F238E27FC236}">
                <a16:creationId xmlns:a16="http://schemas.microsoft.com/office/drawing/2014/main" id="{6AFA9D25-ED7D-A7DF-4FCE-56AFBFBCA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3" t="25882" r="32503" b="38348"/>
          <a:stretch>
            <a:fillRect/>
          </a:stretch>
        </p:blipFill>
        <p:spPr bwMode="auto">
          <a:xfrm>
            <a:off x="976313" y="4191000"/>
            <a:ext cx="5243512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3" name="Rectangle 1">
            <a:extLst>
              <a:ext uri="{FF2B5EF4-FFF2-40B4-BE49-F238E27FC236}">
                <a16:creationId xmlns:a16="http://schemas.microsoft.com/office/drawing/2014/main" id="{DE6EF779-EB9C-E18C-FB81-1E188E58D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275" y="6286500"/>
            <a:ext cx="1522413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700"/>
              <a:t>Conesa et al., 2016, Genome Biology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120BA6CC-0056-0568-B934-CEADE37B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RNAseq Experiments</a:t>
            </a:r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15692060-C4E9-D8ED-DE18-52EBB7F3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Read depth per sample?</a:t>
            </a:r>
          </a:p>
          <a:p>
            <a:pPr lvl="1"/>
            <a:r>
              <a:rPr lang="en-US" altLang="en-US" dirty="0"/>
              <a:t>Which organism?</a:t>
            </a:r>
          </a:p>
          <a:p>
            <a:pPr lvl="1"/>
            <a:r>
              <a:rPr lang="en-US" altLang="en-US" dirty="0"/>
              <a:t>Doing expression only?</a:t>
            </a:r>
          </a:p>
          <a:p>
            <a:pPr lvl="2"/>
            <a:r>
              <a:rPr lang="en-US" altLang="en-US" dirty="0"/>
              <a:t>Encode suggests 30M+ per sample for human</a:t>
            </a:r>
          </a:p>
          <a:p>
            <a:pPr lvl="1"/>
            <a:r>
              <a:rPr lang="en-US" altLang="en-US" dirty="0"/>
              <a:t>Looking for splice variants?</a:t>
            </a:r>
          </a:p>
          <a:p>
            <a:pPr lvl="2"/>
            <a:r>
              <a:rPr lang="en-US" altLang="en-US" dirty="0"/>
              <a:t>Encode suggests 100-200M+ paired end read pairs</a:t>
            </a:r>
          </a:p>
          <a:p>
            <a:pPr lvl="1"/>
            <a:r>
              <a:rPr lang="en-US" altLang="en-US" dirty="0"/>
              <a:t>Tissues with high expression of a few genes?</a:t>
            </a:r>
          </a:p>
          <a:p>
            <a:pPr lvl="2"/>
            <a:r>
              <a:rPr lang="en-US" altLang="en-US" dirty="0"/>
              <a:t>Whole blood (globin), liver(albumin, </a:t>
            </a:r>
            <a:r>
              <a:rPr lang="en-US" altLang="en-US" dirty="0" err="1"/>
              <a:t>mup</a:t>
            </a:r>
            <a:r>
              <a:rPr lang="en-US" altLang="en-US" dirty="0"/>
              <a:t> gene family)</a:t>
            </a:r>
          </a:p>
          <a:p>
            <a:pPr lvl="2"/>
            <a:r>
              <a:rPr lang="en-US" altLang="en-US" dirty="0"/>
              <a:t>Need more reads to compensate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BBB21BE7-4842-0B88-47DC-873CEDF3E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RNAseq Experiments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7B71FA31-59C5-238F-244B-9047F07D7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altLang="en-US" dirty="0"/>
              <a:t>Cost:</a:t>
            </a:r>
          </a:p>
          <a:p>
            <a:pPr lvl="1"/>
            <a:r>
              <a:rPr lang="en-US" altLang="en-US" dirty="0"/>
              <a:t>~ $500 - $750 per sample for 60-80M reads</a:t>
            </a:r>
          </a:p>
          <a:p>
            <a:pPr lvl="1"/>
            <a:r>
              <a:rPr lang="en-US" altLang="en-US" dirty="0"/>
              <a:t>Bump that up if you want more/longer reads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N = 5 for two groups -&gt; $5000+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4AF370FD-ADA9-AD69-D458-46C90A28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D96C6482-1C8A-525B-30D5-96EA7320E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Benefits</a:t>
            </a:r>
          </a:p>
          <a:p>
            <a:pPr lvl="1" eaLnBrk="1" hangingPunct="1"/>
            <a:r>
              <a:rPr lang="en-US" altLang="en-US"/>
              <a:t>No prior information required</a:t>
            </a:r>
          </a:p>
          <a:p>
            <a:pPr lvl="2" eaLnBrk="1" hangingPunct="1"/>
            <a:r>
              <a:rPr lang="en-US" altLang="en-US"/>
              <a:t>Get gene expression on </a:t>
            </a:r>
            <a:r>
              <a:rPr lang="en-US" altLang="en-US" u="sng"/>
              <a:t>any</a:t>
            </a:r>
            <a:r>
              <a:rPr lang="en-US" altLang="en-US"/>
              <a:t> RNAs present</a:t>
            </a:r>
          </a:p>
          <a:p>
            <a:pPr lvl="3" eaLnBrk="1" hangingPunct="1"/>
            <a:r>
              <a:rPr lang="en-US" altLang="en-US"/>
              <a:t>Microarrays only evaluate designed transcripts</a:t>
            </a:r>
          </a:p>
          <a:p>
            <a:pPr lvl="1" eaLnBrk="1" hangingPunct="1"/>
            <a:r>
              <a:rPr lang="en-US" altLang="en-US"/>
              <a:t>Identification of splice variants</a:t>
            </a:r>
          </a:p>
          <a:p>
            <a:pPr lvl="1" eaLnBrk="1" hangingPunct="1"/>
            <a:r>
              <a:rPr lang="en-US" altLang="en-US"/>
              <a:t>No saturation of signal</a:t>
            </a:r>
          </a:p>
          <a:p>
            <a:pPr lvl="2" eaLnBrk="1" hangingPunct="1"/>
            <a:r>
              <a:rPr lang="en-US" altLang="en-US"/>
              <a:t>Both a benefit and drawback</a:t>
            </a:r>
          </a:p>
          <a:p>
            <a:pPr lvl="1" eaLnBrk="1" hangingPunct="1"/>
            <a:r>
              <a:rPr lang="en-US" altLang="en-US"/>
              <a:t>Very sensitive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4B3A5B26-416E-2B1D-6B30-FF38E616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to do with the Data?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B98DE72D-03D8-74E0-7CE1-D50C6AE19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Make sure it makes sense</a:t>
            </a:r>
          </a:p>
          <a:p>
            <a:pPr lvl="1" eaLnBrk="1" hangingPunct="1"/>
            <a:r>
              <a:rPr lang="en-US" altLang="en-US"/>
              <a:t>Is your knockout knocked out?</a:t>
            </a:r>
          </a:p>
          <a:p>
            <a:pPr lvl="1" eaLnBrk="1" hangingPunct="1"/>
            <a:r>
              <a:rPr lang="en-US" altLang="en-US"/>
              <a:t>Tissue specific genes?</a:t>
            </a:r>
          </a:p>
          <a:p>
            <a:pPr eaLnBrk="1" hangingPunct="1"/>
            <a:r>
              <a:rPr lang="en-US" altLang="en-US"/>
              <a:t>Confirm genes of interest with other methods</a:t>
            </a:r>
          </a:p>
          <a:p>
            <a:pPr eaLnBrk="1" hangingPunct="1"/>
            <a:r>
              <a:rPr lang="en-US" altLang="en-US"/>
              <a:t>Look at differentially expressed genes and evaluate based on biological function</a:t>
            </a:r>
          </a:p>
          <a:p>
            <a:pPr eaLnBrk="1" hangingPunct="1"/>
            <a:r>
              <a:rPr lang="en-US" altLang="en-US"/>
              <a:t>Pathway analysis, gene ontology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FD0DD79F-7BC7-ED93-0215-B4B592B3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3F31DB19-462A-A7B5-945F-C9096D740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6D9EA28-15FF-F585-3F04-ACFB2168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35B83968-EA8C-326A-50B8-D73625E17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Difficulties</a:t>
            </a:r>
          </a:p>
          <a:p>
            <a:pPr lvl="1"/>
            <a:r>
              <a:rPr lang="en-US" altLang="en-US"/>
              <a:t>Bioinformatics required</a:t>
            </a:r>
          </a:p>
          <a:p>
            <a:pPr lvl="2"/>
            <a:r>
              <a:rPr lang="en-US" altLang="en-US"/>
              <a:t>Big data sets</a:t>
            </a:r>
          </a:p>
          <a:p>
            <a:pPr lvl="1"/>
            <a:r>
              <a:rPr lang="en-US" altLang="en-US"/>
              <a:t>Library preparation can introduce bias</a:t>
            </a:r>
          </a:p>
          <a:p>
            <a:pPr lvl="1"/>
            <a:r>
              <a:rPr lang="en-US" altLang="en-US"/>
              <a:t>Highly expressed genes in one sample but not the other can skew data significantly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8">
            <a:extLst>
              <a:ext uri="{FF2B5EF4-FFF2-40B4-BE49-F238E27FC236}">
                <a16:creationId xmlns:a16="http://schemas.microsoft.com/office/drawing/2014/main" id="{7BB9769B-6505-C562-7BDB-D43B07CCE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28600"/>
            <a:ext cx="5237162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9">
            <a:extLst>
              <a:ext uri="{FF2B5EF4-FFF2-40B4-BE49-F238E27FC236}">
                <a16:creationId xmlns:a16="http://schemas.microsoft.com/office/drawing/2014/main" id="{DAA6CCAE-0C33-B6ED-AA89-E38E3A787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3200400"/>
            <a:ext cx="6754812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F2D23F10-0909-BCA5-7010-30C086E6DD26}"/>
              </a:ext>
            </a:extLst>
          </p:cNvPr>
          <p:cNvSpPr/>
          <p:nvPr/>
        </p:nvSpPr>
        <p:spPr>
          <a:xfrm>
            <a:off x="6858000" y="4267200"/>
            <a:ext cx="3048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197" name="TextBox 5">
            <a:extLst>
              <a:ext uri="{FF2B5EF4-FFF2-40B4-BE49-F238E27FC236}">
                <a16:creationId xmlns:a16="http://schemas.microsoft.com/office/drawing/2014/main" id="{BD0523BA-B73F-DC41-5B44-116C3F871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060825"/>
            <a:ext cx="19050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Need to normalize data!</a:t>
            </a:r>
          </a:p>
        </p:txBody>
      </p:sp>
      <p:sp>
        <p:nvSpPr>
          <p:cNvPr id="7" name="Curved Left Arrow 6">
            <a:extLst>
              <a:ext uri="{FF2B5EF4-FFF2-40B4-BE49-F238E27FC236}">
                <a16:creationId xmlns:a16="http://schemas.microsoft.com/office/drawing/2014/main" id="{B9D039D3-E577-D146-512E-3F7B7EC64306}"/>
              </a:ext>
            </a:extLst>
          </p:cNvPr>
          <p:cNvSpPr/>
          <p:nvPr/>
        </p:nvSpPr>
        <p:spPr>
          <a:xfrm>
            <a:off x="6858000" y="1219200"/>
            <a:ext cx="838200" cy="23622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199" name="TextBox 7">
            <a:extLst>
              <a:ext uri="{FF2B5EF4-FFF2-40B4-BE49-F238E27FC236}">
                <a16:creationId xmlns:a16="http://schemas.microsoft.com/office/drawing/2014/main" id="{E4C51921-CF67-3E37-3E07-997190199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1752600"/>
            <a:ext cx="1143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Sequence 30 million reads per sample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6CACE01-4D9C-582F-AE69-BF183699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RNAseq Technology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C3A93800-E726-5632-C83F-278B0E3D1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en-US"/>
              <a:t>Long read technologies (PacBio)</a:t>
            </a:r>
          </a:p>
          <a:p>
            <a:pPr lvl="1"/>
            <a:r>
              <a:rPr lang="en-US" altLang="en-US"/>
              <a:t>Fewer reads (~4M) </a:t>
            </a:r>
          </a:p>
          <a:p>
            <a:pPr lvl="1"/>
            <a:r>
              <a:rPr lang="en-US" altLang="en-US" u="sng"/>
              <a:t>Full length isoform sequence</a:t>
            </a:r>
          </a:p>
          <a:p>
            <a:pPr lvl="1"/>
            <a:r>
              <a:rPr lang="en-US" altLang="en-US"/>
              <a:t>High error rate compared to Illumina (~10%)</a:t>
            </a:r>
          </a:p>
          <a:p>
            <a:pPr lvl="2"/>
            <a:r>
              <a:rPr lang="en-US" altLang="en-US"/>
              <a:t>Single read-through - improved by CCS sequencing 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EADA0E78-391A-6DC9-8E50-E75BE16A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RNAseq Technology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BF067885-1DA6-1F53-A870-62F33B700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en-US"/>
              <a:t>Long read technologies (PacBio)</a:t>
            </a:r>
          </a:p>
          <a:p>
            <a:pPr lvl="1"/>
            <a:r>
              <a:rPr lang="en-US" altLang="en-US"/>
              <a:t>Why?</a:t>
            </a:r>
          </a:p>
          <a:p>
            <a:pPr lvl="2"/>
            <a:r>
              <a:rPr lang="en-US" altLang="en-US"/>
              <a:t>Isoform detection</a:t>
            </a:r>
          </a:p>
          <a:p>
            <a:pPr lvl="2"/>
            <a:r>
              <a:rPr lang="en-US" altLang="en-US"/>
              <a:t>Non-model organisms (uncharacterized genes)</a:t>
            </a:r>
          </a:p>
          <a:p>
            <a:pPr lvl="2"/>
            <a:r>
              <a:rPr lang="en-US" altLang="en-US"/>
              <a:t>Gene fusion events</a:t>
            </a:r>
          </a:p>
          <a:p>
            <a:pPr lvl="1"/>
            <a:r>
              <a:rPr lang="en-US" altLang="en-US"/>
              <a:t>Why not?</a:t>
            </a:r>
          </a:p>
          <a:p>
            <a:pPr lvl="2"/>
            <a:r>
              <a:rPr lang="en-US" altLang="en-US"/>
              <a:t>Quantification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06A3F99-06EE-0D25-10DC-AD35F8E4E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Illumina RNAseq Technology</a:t>
            </a: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136E0423-E15B-09FC-49F0-E538566A2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" y="6410325"/>
            <a:ext cx="88392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100"/>
              <a:t>https://support.illumina.com/content/dam/illumina-support/documents/documentation/chemistry_documentation/samplepreps_truseq/truseq-stranded-mrna-workflow/truseq-stranded-mrna-workflow-reference-1000000040498-00.pdf</a:t>
            </a:r>
          </a:p>
        </p:txBody>
      </p:sp>
      <p:grpSp>
        <p:nvGrpSpPr>
          <p:cNvPr id="11268" name="Group 10">
            <a:extLst>
              <a:ext uri="{FF2B5EF4-FFF2-40B4-BE49-F238E27FC236}">
                <a16:creationId xmlns:a16="http://schemas.microsoft.com/office/drawing/2014/main" id="{2F1A6403-38CF-E9D9-5DFB-007A983E27A7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1379538"/>
            <a:ext cx="3022600" cy="4641850"/>
            <a:chOff x="3144520" y="1457959"/>
            <a:chExt cx="3022600" cy="4641075"/>
          </a:xfrm>
        </p:grpSpPr>
        <p:pic>
          <p:nvPicPr>
            <p:cNvPr id="11276" name="Picture 2">
              <a:extLst>
                <a:ext uri="{FF2B5EF4-FFF2-40B4-BE49-F238E27FC236}">
                  <a16:creationId xmlns:a16="http://schemas.microsoft.com/office/drawing/2014/main" id="{3778B1AD-1C19-F5C8-C552-DADE184312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2" t="6750" r="2461"/>
            <a:stretch>
              <a:fillRect/>
            </a:stretch>
          </p:blipFill>
          <p:spPr bwMode="auto">
            <a:xfrm>
              <a:off x="3149600" y="1457959"/>
              <a:ext cx="3012441" cy="994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7" name="Picture 3">
              <a:extLst>
                <a:ext uri="{FF2B5EF4-FFF2-40B4-BE49-F238E27FC236}">
                  <a16:creationId xmlns:a16="http://schemas.microsoft.com/office/drawing/2014/main" id="{D27372A2-8E70-B92F-D6A7-9E29A866BB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3" t="5061" r="3680"/>
            <a:stretch>
              <a:fillRect/>
            </a:stretch>
          </p:blipFill>
          <p:spPr bwMode="auto">
            <a:xfrm>
              <a:off x="3149600" y="2630974"/>
              <a:ext cx="3012441" cy="1030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8" name="Picture 4">
              <a:extLst>
                <a:ext uri="{FF2B5EF4-FFF2-40B4-BE49-F238E27FC236}">
                  <a16:creationId xmlns:a16="http://schemas.microsoft.com/office/drawing/2014/main" id="{45B72BA5-20D1-A9A6-5E96-D9BB1D07F5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0" t="4597" r="3461" b="5928"/>
            <a:stretch>
              <a:fillRect/>
            </a:stretch>
          </p:blipFill>
          <p:spPr bwMode="auto">
            <a:xfrm>
              <a:off x="3144520" y="3840062"/>
              <a:ext cx="3022600" cy="1031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9" name="Picture 5">
              <a:extLst>
                <a:ext uri="{FF2B5EF4-FFF2-40B4-BE49-F238E27FC236}">
                  <a16:creationId xmlns:a16="http://schemas.microsoft.com/office/drawing/2014/main" id="{0C7E4F3D-0439-0893-52B7-18B3C9886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9" t="8179" r="3638"/>
            <a:stretch>
              <a:fillRect/>
            </a:stretch>
          </p:blipFill>
          <p:spPr bwMode="auto">
            <a:xfrm>
              <a:off x="3149600" y="5049519"/>
              <a:ext cx="3012441" cy="1049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69" name="Group 11">
            <a:extLst>
              <a:ext uri="{FF2B5EF4-FFF2-40B4-BE49-F238E27FC236}">
                <a16:creationId xmlns:a16="http://schemas.microsoft.com/office/drawing/2014/main" id="{9F1F2308-0B83-DABC-1391-627D22491E5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273175"/>
            <a:ext cx="3013075" cy="4976813"/>
            <a:chOff x="5418666" y="1379420"/>
            <a:chExt cx="3012440" cy="4976541"/>
          </a:xfrm>
        </p:grpSpPr>
        <p:pic>
          <p:nvPicPr>
            <p:cNvPr id="11273" name="Picture 6">
              <a:extLst>
                <a:ext uri="{FF2B5EF4-FFF2-40B4-BE49-F238E27FC236}">
                  <a16:creationId xmlns:a16="http://schemas.microsoft.com/office/drawing/2014/main" id="{80355F98-8D73-522A-154B-CDBC14B91A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3" t="2892" r="3897" b="3564"/>
            <a:stretch>
              <a:fillRect/>
            </a:stretch>
          </p:blipFill>
          <p:spPr bwMode="auto">
            <a:xfrm>
              <a:off x="5421206" y="1379420"/>
              <a:ext cx="3007360" cy="2280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4" name="Picture 7">
              <a:extLst>
                <a:ext uri="{FF2B5EF4-FFF2-40B4-BE49-F238E27FC236}">
                  <a16:creationId xmlns:a16="http://schemas.microsoft.com/office/drawing/2014/main" id="{0188E0F0-F74F-481D-E7DC-A0C8F2EA1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2" t="5434" r="6157" b="6195"/>
            <a:stretch>
              <a:fillRect/>
            </a:stretch>
          </p:blipFill>
          <p:spPr bwMode="auto">
            <a:xfrm>
              <a:off x="5421206" y="3738176"/>
              <a:ext cx="3007361" cy="1447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5" name="Picture 8">
              <a:extLst>
                <a:ext uri="{FF2B5EF4-FFF2-40B4-BE49-F238E27FC236}">
                  <a16:creationId xmlns:a16="http://schemas.microsoft.com/office/drawing/2014/main" id="{4ECD1834-DA46-5AF2-B0C9-E6C55C705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0" t="4449" r="3745"/>
            <a:stretch>
              <a:fillRect/>
            </a:stretch>
          </p:blipFill>
          <p:spPr bwMode="auto">
            <a:xfrm>
              <a:off x="5418666" y="5263813"/>
              <a:ext cx="3012440" cy="109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5E279F9-1A5B-895C-B4DC-16683465CD6D}"/>
              </a:ext>
            </a:extLst>
          </p:cNvPr>
          <p:cNvSpPr/>
          <p:nvPr/>
        </p:nvSpPr>
        <p:spPr>
          <a:xfrm>
            <a:off x="3429000" y="1417638"/>
            <a:ext cx="301625" cy="46037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04F32A3-EAE7-930E-8932-5D143919E383}"/>
              </a:ext>
            </a:extLst>
          </p:cNvPr>
          <p:cNvSpPr/>
          <p:nvPr/>
        </p:nvSpPr>
        <p:spPr>
          <a:xfrm>
            <a:off x="4956175" y="1417638"/>
            <a:ext cx="301625" cy="46037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CE1B6E2-B56B-5F30-3FA9-40961561AA94}"/>
              </a:ext>
            </a:extLst>
          </p:cNvPr>
          <p:cNvSpPr/>
          <p:nvPr/>
        </p:nvSpPr>
        <p:spPr>
          <a:xfrm rot="11620279">
            <a:off x="4149725" y="1473200"/>
            <a:ext cx="301625" cy="429736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3503</TotalTime>
  <Words>1213</Words>
  <Application>Microsoft Office PowerPoint</Application>
  <PresentationFormat>On-screen Show (4:3)</PresentationFormat>
  <Paragraphs>234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Courier New</vt:lpstr>
      <vt:lpstr>Office Theme</vt:lpstr>
      <vt:lpstr>RNAseq</vt:lpstr>
      <vt:lpstr>Topics</vt:lpstr>
      <vt:lpstr>RNAseq Technology</vt:lpstr>
      <vt:lpstr>PowerPoint Presentation</vt:lpstr>
      <vt:lpstr>PowerPoint Presentation</vt:lpstr>
      <vt:lpstr>PowerPoint Presentation</vt:lpstr>
      <vt:lpstr>RNAseq Technology</vt:lpstr>
      <vt:lpstr>RNAseq Technology</vt:lpstr>
      <vt:lpstr>Illumina RNAseq Technology</vt:lpstr>
      <vt:lpstr>Stranded vs Non-stranded Libraries</vt:lpstr>
      <vt:lpstr>Polyadenylated RNA Selection</vt:lpstr>
      <vt:lpstr>Alternatives to Poly-A Selection</vt:lpstr>
      <vt:lpstr>Alternatives to Poly-A Selection</vt:lpstr>
      <vt:lpstr>Alternatives to Poly-A Selection</vt:lpstr>
      <vt:lpstr>PowerPoint Presentation</vt:lpstr>
      <vt:lpstr>RNAseq Technology</vt:lpstr>
      <vt:lpstr>PowerPoint Presentation</vt:lpstr>
      <vt:lpstr>PowerPoint Presentation</vt:lpstr>
      <vt:lpstr>RNAseq Data</vt:lpstr>
      <vt:lpstr>RNAseq Data</vt:lpstr>
      <vt:lpstr>RNAseq Data Analysis</vt:lpstr>
      <vt:lpstr>RNAseq Data Analysis</vt:lpstr>
      <vt:lpstr>RNAseq Data Analysis</vt:lpstr>
      <vt:lpstr>Splice Variant Detection</vt:lpstr>
      <vt:lpstr>Splice Variant Detection</vt:lpstr>
      <vt:lpstr>RNAseq Data Analysis</vt:lpstr>
      <vt:lpstr>RNAseq Data Analysis</vt:lpstr>
      <vt:lpstr>RNAseq Data Analysis</vt:lpstr>
      <vt:lpstr>Looking at the Data</vt:lpstr>
      <vt:lpstr>Looking at the Data</vt:lpstr>
      <vt:lpstr>Looking at the Data</vt:lpstr>
      <vt:lpstr>Heatmaps</vt:lpstr>
      <vt:lpstr>Heatmaps</vt:lpstr>
      <vt:lpstr>Volcano Plots</vt:lpstr>
      <vt:lpstr>Designing RNAseq Experiments</vt:lpstr>
      <vt:lpstr>Designing RNAseq Experiments</vt:lpstr>
      <vt:lpstr>Designing RNAseq Experiments</vt:lpstr>
      <vt:lpstr>Designing RNAseq Experiments</vt:lpstr>
      <vt:lpstr>Designing RNAseq Experiments</vt:lpstr>
      <vt:lpstr>What to do with the Data?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Cannon, Matthew</dc:creator>
  <cp:lastModifiedBy>Cannon, Matthew</cp:lastModifiedBy>
  <cp:revision>93</cp:revision>
  <dcterms:created xsi:type="dcterms:W3CDTF">2014-02-24T18:30:54Z</dcterms:created>
  <dcterms:modified xsi:type="dcterms:W3CDTF">2023-06-01T19:52:55Z</dcterms:modified>
</cp:coreProperties>
</file>