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9" r:id="rId4"/>
    <p:sldId id="278" r:id="rId5"/>
    <p:sldId id="262" r:id="rId6"/>
    <p:sldId id="263" r:id="rId7"/>
    <p:sldId id="275" r:id="rId8"/>
    <p:sldId id="265" r:id="rId9"/>
    <p:sldId id="264" r:id="rId10"/>
    <p:sldId id="266" r:id="rId11"/>
    <p:sldId id="257" r:id="rId12"/>
    <p:sldId id="268" r:id="rId13"/>
    <p:sldId id="267" r:id="rId14"/>
    <p:sldId id="269" r:id="rId15"/>
    <p:sldId id="273" r:id="rId16"/>
    <p:sldId id="271" r:id="rId17"/>
    <p:sldId id="272" r:id="rId18"/>
    <p:sldId id="274" r:id="rId19"/>
    <p:sldId id="261" r:id="rId20"/>
    <p:sldId id="260" r:id="rId21"/>
    <p:sldId id="276" r:id="rId22"/>
    <p:sldId id="25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D0"/>
    <a:srgbClr val="A08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FCDC7-22AD-45B9-95E9-D20E31173695}" v="1" dt="2024-08-28T18:21:31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on, Matthew" userId="4a0c3ab7-91cf-4c83-a81e-dcf5c690f771" providerId="ADAL" clId="{756FCDC7-22AD-45B9-95E9-D20E31173695}"/>
    <pc:docChg chg="undo custSel addSld delSld modSld sldOrd">
      <pc:chgData name="Cannon, Matthew" userId="4a0c3ab7-91cf-4c83-a81e-dcf5c690f771" providerId="ADAL" clId="{756FCDC7-22AD-45B9-95E9-D20E31173695}" dt="2024-08-28T20:05:00.731" v="3159" actId="20577"/>
      <pc:docMkLst>
        <pc:docMk/>
      </pc:docMkLst>
      <pc:sldChg chg="modSp mod">
        <pc:chgData name="Cannon, Matthew" userId="4a0c3ab7-91cf-4c83-a81e-dcf5c690f771" providerId="ADAL" clId="{756FCDC7-22AD-45B9-95E9-D20E31173695}" dt="2024-08-28T18:14:55.558" v="1216" actId="20577"/>
        <pc:sldMkLst>
          <pc:docMk/>
          <pc:sldMk cId="2363463387" sldId="256"/>
        </pc:sldMkLst>
        <pc:spChg chg="mod">
          <ac:chgData name="Cannon, Matthew" userId="4a0c3ab7-91cf-4c83-a81e-dcf5c690f771" providerId="ADAL" clId="{756FCDC7-22AD-45B9-95E9-D20E31173695}" dt="2024-08-28T18:14:51.006" v="1205" actId="20577"/>
          <ac:spMkLst>
            <pc:docMk/>
            <pc:sldMk cId="2363463387" sldId="256"/>
            <ac:spMk id="2" creationId="{3DCD4277-1881-DDDA-A6E2-21698AD599FB}"/>
          </ac:spMkLst>
        </pc:spChg>
        <pc:spChg chg="mod">
          <ac:chgData name="Cannon, Matthew" userId="4a0c3ab7-91cf-4c83-a81e-dcf5c690f771" providerId="ADAL" clId="{756FCDC7-22AD-45B9-95E9-D20E31173695}" dt="2024-08-28T18:14:55.558" v="1216" actId="20577"/>
          <ac:spMkLst>
            <pc:docMk/>
            <pc:sldMk cId="2363463387" sldId="256"/>
            <ac:spMk id="3" creationId="{CECA668B-F698-F544-9566-BB535506AA4A}"/>
          </ac:spMkLst>
        </pc:spChg>
      </pc:sldChg>
      <pc:sldChg chg="addSp delSp modSp mod">
        <pc:chgData name="Cannon, Matthew" userId="4a0c3ab7-91cf-4c83-a81e-dcf5c690f771" providerId="ADAL" clId="{756FCDC7-22AD-45B9-95E9-D20E31173695}" dt="2024-08-28T18:57:36.789" v="2320" actId="20577"/>
        <pc:sldMkLst>
          <pc:docMk/>
          <pc:sldMk cId="540517069" sldId="257"/>
        </pc:sldMkLst>
        <pc:spChg chg="mod">
          <ac:chgData name="Cannon, Matthew" userId="4a0c3ab7-91cf-4c83-a81e-dcf5c690f771" providerId="ADAL" clId="{756FCDC7-22AD-45B9-95E9-D20E31173695}" dt="2024-08-28T18:57:31.925" v="2319" actId="20577"/>
          <ac:spMkLst>
            <pc:docMk/>
            <pc:sldMk cId="540517069" sldId="257"/>
            <ac:spMk id="2" creationId="{B3992A7C-679B-D026-F89F-2233FE8BBA74}"/>
          </ac:spMkLst>
        </pc:spChg>
        <pc:spChg chg="add mod">
          <ac:chgData name="Cannon, Matthew" userId="4a0c3ab7-91cf-4c83-a81e-dcf5c690f771" providerId="ADAL" clId="{756FCDC7-22AD-45B9-95E9-D20E31173695}" dt="2024-08-28T17:10:16.350" v="974" actId="21"/>
          <ac:spMkLst>
            <pc:docMk/>
            <pc:sldMk cId="540517069" sldId="257"/>
            <ac:spMk id="3" creationId="{7622A741-7B97-F131-75A1-A42C26576E64}"/>
          </ac:spMkLst>
        </pc:spChg>
        <pc:spChg chg="add mod">
          <ac:chgData name="Cannon, Matthew" userId="4a0c3ab7-91cf-4c83-a81e-dcf5c690f771" providerId="ADAL" clId="{756FCDC7-22AD-45B9-95E9-D20E31173695}" dt="2024-08-28T18:57:36.789" v="2320" actId="20577"/>
          <ac:spMkLst>
            <pc:docMk/>
            <pc:sldMk cId="540517069" sldId="257"/>
            <ac:spMk id="4" creationId="{E7CCD1F3-7D98-D10B-B7D4-16DE6D3C8FC1}"/>
          </ac:spMkLst>
        </pc:spChg>
        <pc:spChg chg="add del mod">
          <ac:chgData name="Cannon, Matthew" userId="4a0c3ab7-91cf-4c83-a81e-dcf5c690f771" providerId="ADAL" clId="{756FCDC7-22AD-45B9-95E9-D20E31173695}" dt="2024-08-28T17:12:54.198" v="1008" actId="478"/>
          <ac:spMkLst>
            <pc:docMk/>
            <pc:sldMk cId="540517069" sldId="257"/>
            <ac:spMk id="5" creationId="{CB3A8E92-1018-3D2C-E386-811350A7299E}"/>
          </ac:spMkLst>
        </pc:spChg>
        <pc:spChg chg="del mod">
          <ac:chgData name="Cannon, Matthew" userId="4a0c3ab7-91cf-4c83-a81e-dcf5c690f771" providerId="ADAL" clId="{756FCDC7-22AD-45B9-95E9-D20E31173695}" dt="2024-08-28T17:12:47.248" v="1006" actId="478"/>
          <ac:spMkLst>
            <pc:docMk/>
            <pc:sldMk cId="540517069" sldId="257"/>
            <ac:spMk id="7" creationId="{3A72DD6B-7977-D516-1F03-3FD62415DE2F}"/>
          </ac:spMkLst>
        </pc:spChg>
        <pc:spChg chg="add mod">
          <ac:chgData name="Cannon, Matthew" userId="4a0c3ab7-91cf-4c83-a81e-dcf5c690f771" providerId="ADAL" clId="{756FCDC7-22AD-45B9-95E9-D20E31173695}" dt="2024-08-28T17:13:20.082" v="1015" actId="14100"/>
          <ac:spMkLst>
            <pc:docMk/>
            <pc:sldMk cId="540517069" sldId="257"/>
            <ac:spMk id="8" creationId="{480A2F17-7110-CD1C-886F-829FDC6B0709}"/>
          </ac:spMkLst>
        </pc:spChg>
        <pc:picChg chg="add del mod">
          <ac:chgData name="Cannon, Matthew" userId="4a0c3ab7-91cf-4c83-a81e-dcf5c690f771" providerId="ADAL" clId="{756FCDC7-22AD-45B9-95E9-D20E31173695}" dt="2024-08-28T17:12:43.313" v="1005" actId="478"/>
          <ac:picMkLst>
            <pc:docMk/>
            <pc:sldMk cId="540517069" sldId="257"/>
            <ac:picMk id="1026" creationId="{9A6D694D-88EB-E2BD-D52A-ECC28E3D8603}"/>
          </ac:picMkLst>
        </pc:picChg>
        <pc:picChg chg="add mod">
          <ac:chgData name="Cannon, Matthew" userId="4a0c3ab7-91cf-4c83-a81e-dcf5c690f771" providerId="ADAL" clId="{756FCDC7-22AD-45B9-95E9-D20E31173695}" dt="2024-08-28T17:13:01.394" v="1011" actId="1076"/>
          <ac:picMkLst>
            <pc:docMk/>
            <pc:sldMk cId="540517069" sldId="257"/>
            <ac:picMk id="7170" creationId="{1F8AAA38-BE46-95BA-1E1F-9373326C2299}"/>
          </ac:picMkLst>
        </pc:picChg>
      </pc:sldChg>
      <pc:sldChg chg="ord">
        <pc:chgData name="Cannon, Matthew" userId="4a0c3ab7-91cf-4c83-a81e-dcf5c690f771" providerId="ADAL" clId="{756FCDC7-22AD-45B9-95E9-D20E31173695}" dt="2024-08-28T16:31:59.931" v="52"/>
        <pc:sldMkLst>
          <pc:docMk/>
          <pc:sldMk cId="3041747475" sldId="258"/>
        </pc:sldMkLst>
      </pc:sldChg>
      <pc:sldChg chg="modSp mod ord">
        <pc:chgData name="Cannon, Matthew" userId="4a0c3ab7-91cf-4c83-a81e-dcf5c690f771" providerId="ADAL" clId="{756FCDC7-22AD-45B9-95E9-D20E31173695}" dt="2024-08-28T18:37:02.829" v="1594"/>
        <pc:sldMkLst>
          <pc:docMk/>
          <pc:sldMk cId="3541054819" sldId="259"/>
        </pc:sldMkLst>
        <pc:spChg chg="mod">
          <ac:chgData name="Cannon, Matthew" userId="4a0c3ab7-91cf-4c83-a81e-dcf5c690f771" providerId="ADAL" clId="{756FCDC7-22AD-45B9-95E9-D20E31173695}" dt="2024-08-28T18:36:58.896" v="1592" actId="20577"/>
          <ac:spMkLst>
            <pc:docMk/>
            <pc:sldMk cId="3541054819" sldId="259"/>
            <ac:spMk id="2" creationId="{58A5383D-886B-1664-F411-D8EDAC573322}"/>
          </ac:spMkLst>
        </pc:spChg>
      </pc:sldChg>
      <pc:sldChg chg="addSp delSp modSp new mod">
        <pc:chgData name="Cannon, Matthew" userId="4a0c3ab7-91cf-4c83-a81e-dcf5c690f771" providerId="ADAL" clId="{756FCDC7-22AD-45B9-95E9-D20E31173695}" dt="2024-08-28T19:20:50.843" v="2679" actId="1076"/>
        <pc:sldMkLst>
          <pc:docMk/>
          <pc:sldMk cId="2420237632" sldId="260"/>
        </pc:sldMkLst>
        <pc:spChg chg="mod">
          <ac:chgData name="Cannon, Matthew" userId="4a0c3ab7-91cf-4c83-a81e-dcf5c690f771" providerId="ADAL" clId="{756FCDC7-22AD-45B9-95E9-D20E31173695}" dt="2024-08-28T18:53:18.507" v="2288" actId="20577"/>
          <ac:spMkLst>
            <pc:docMk/>
            <pc:sldMk cId="2420237632" sldId="260"/>
            <ac:spMk id="2" creationId="{C6DF4C9D-EFF7-EC2B-1AFD-3032D213F0BD}"/>
          </ac:spMkLst>
        </pc:spChg>
        <pc:spChg chg="del">
          <ac:chgData name="Cannon, Matthew" userId="4a0c3ab7-91cf-4c83-a81e-dcf5c690f771" providerId="ADAL" clId="{756FCDC7-22AD-45B9-95E9-D20E31173695}" dt="2024-08-28T16:21:20.146" v="1"/>
          <ac:spMkLst>
            <pc:docMk/>
            <pc:sldMk cId="2420237632" sldId="260"/>
            <ac:spMk id="3" creationId="{68FA227F-AA00-0C86-A8E2-B72C26B1FBEE}"/>
          </ac:spMkLst>
        </pc:spChg>
        <pc:spChg chg="add mod">
          <ac:chgData name="Cannon, Matthew" userId="4a0c3ab7-91cf-4c83-a81e-dcf5c690f771" providerId="ADAL" clId="{756FCDC7-22AD-45B9-95E9-D20E31173695}" dt="2024-08-28T16:21:29.549" v="3" actId="1076"/>
          <ac:spMkLst>
            <pc:docMk/>
            <pc:sldMk cId="2420237632" sldId="260"/>
            <ac:spMk id="5" creationId="{771608F8-9A46-5EFD-44BB-920B9B0CC51E}"/>
          </ac:spMkLst>
        </pc:spChg>
        <pc:picChg chg="add mod">
          <ac:chgData name="Cannon, Matthew" userId="4a0c3ab7-91cf-4c83-a81e-dcf5c690f771" providerId="ADAL" clId="{756FCDC7-22AD-45B9-95E9-D20E31173695}" dt="2024-08-28T19:20:50.843" v="2679" actId="1076"/>
          <ac:picMkLst>
            <pc:docMk/>
            <pc:sldMk cId="2420237632" sldId="260"/>
            <ac:picMk id="1026" creationId="{BDE66090-E7D3-4E5B-4422-FFF5237AB9E6}"/>
          </ac:picMkLst>
        </pc:picChg>
      </pc:sldChg>
      <pc:sldChg chg="addSp delSp modSp new mod">
        <pc:chgData name="Cannon, Matthew" userId="4a0c3ab7-91cf-4c83-a81e-dcf5c690f771" providerId="ADAL" clId="{756FCDC7-22AD-45B9-95E9-D20E31173695}" dt="2024-08-28T19:21:26.848" v="2694" actId="1035"/>
        <pc:sldMkLst>
          <pc:docMk/>
          <pc:sldMk cId="3455604510" sldId="261"/>
        </pc:sldMkLst>
        <pc:spChg chg="mod">
          <ac:chgData name="Cannon, Matthew" userId="4a0c3ab7-91cf-4c83-a81e-dcf5c690f771" providerId="ADAL" clId="{756FCDC7-22AD-45B9-95E9-D20E31173695}" dt="2024-08-28T18:53:16.263" v="2287" actId="313"/>
          <ac:spMkLst>
            <pc:docMk/>
            <pc:sldMk cId="3455604510" sldId="261"/>
            <ac:spMk id="2" creationId="{271489EA-0104-49DE-3146-3DC4FA578695}"/>
          </ac:spMkLst>
        </pc:spChg>
        <pc:spChg chg="del">
          <ac:chgData name="Cannon, Matthew" userId="4a0c3ab7-91cf-4c83-a81e-dcf5c690f771" providerId="ADAL" clId="{756FCDC7-22AD-45B9-95E9-D20E31173695}" dt="2024-08-28T16:22:39.106" v="5"/>
          <ac:spMkLst>
            <pc:docMk/>
            <pc:sldMk cId="3455604510" sldId="261"/>
            <ac:spMk id="3" creationId="{28414684-2589-3298-55DC-8B90516B7DC4}"/>
          </ac:spMkLst>
        </pc:spChg>
        <pc:spChg chg="add mod">
          <ac:chgData name="Cannon, Matthew" userId="4a0c3ab7-91cf-4c83-a81e-dcf5c690f771" providerId="ADAL" clId="{756FCDC7-22AD-45B9-95E9-D20E31173695}" dt="2024-08-28T16:24:00.880" v="7" actId="1076"/>
          <ac:spMkLst>
            <pc:docMk/>
            <pc:sldMk cId="3455604510" sldId="261"/>
            <ac:spMk id="5" creationId="{50BEEB18-6EBE-A447-50CE-BB33FDE67842}"/>
          </ac:spMkLst>
        </pc:spChg>
        <pc:spChg chg="add mod">
          <ac:chgData name="Cannon, Matthew" userId="4a0c3ab7-91cf-4c83-a81e-dcf5c690f771" providerId="ADAL" clId="{756FCDC7-22AD-45B9-95E9-D20E31173695}" dt="2024-08-28T16:31:39.125" v="50" actId="1076"/>
          <ac:spMkLst>
            <pc:docMk/>
            <pc:sldMk cId="3455604510" sldId="261"/>
            <ac:spMk id="6" creationId="{AA265CCD-D729-B6C5-6585-6D8405C0432D}"/>
          </ac:spMkLst>
        </pc:spChg>
        <pc:picChg chg="add mod">
          <ac:chgData name="Cannon, Matthew" userId="4a0c3ab7-91cf-4c83-a81e-dcf5c690f771" providerId="ADAL" clId="{756FCDC7-22AD-45B9-95E9-D20E31173695}" dt="2024-08-28T19:21:26.848" v="2694" actId="1035"/>
          <ac:picMkLst>
            <pc:docMk/>
            <pc:sldMk cId="3455604510" sldId="261"/>
            <ac:picMk id="2050" creationId="{86101CD3-FDC3-B0BB-4940-6D3C906E2622}"/>
          </ac:picMkLst>
        </pc:picChg>
      </pc:sldChg>
      <pc:sldChg chg="addSp delSp modSp new mod">
        <pc:chgData name="Cannon, Matthew" userId="4a0c3ab7-91cf-4c83-a81e-dcf5c690f771" providerId="ADAL" clId="{756FCDC7-22AD-45B9-95E9-D20E31173695}" dt="2024-08-28T17:15:34.614" v="1061" actId="14100"/>
        <pc:sldMkLst>
          <pc:docMk/>
          <pc:sldMk cId="80293753" sldId="262"/>
        </pc:sldMkLst>
        <pc:spChg chg="mod">
          <ac:chgData name="Cannon, Matthew" userId="4a0c3ab7-91cf-4c83-a81e-dcf5c690f771" providerId="ADAL" clId="{756FCDC7-22AD-45B9-95E9-D20E31173695}" dt="2024-08-28T17:15:34.614" v="1061" actId="14100"/>
          <ac:spMkLst>
            <pc:docMk/>
            <pc:sldMk cId="80293753" sldId="262"/>
            <ac:spMk id="2" creationId="{1C12A609-2961-A7C8-1E3F-9CBCA4E4286B}"/>
          </ac:spMkLst>
        </pc:spChg>
        <pc:spChg chg="del">
          <ac:chgData name="Cannon, Matthew" userId="4a0c3ab7-91cf-4c83-a81e-dcf5c690f771" providerId="ADAL" clId="{756FCDC7-22AD-45B9-95E9-D20E31173695}" dt="2024-08-28T16:32:46.095" v="66" actId="478"/>
          <ac:spMkLst>
            <pc:docMk/>
            <pc:sldMk cId="80293753" sldId="262"/>
            <ac:spMk id="3" creationId="{F8DDF0B4-6FC8-0733-7639-9A7B6D1B3724}"/>
          </ac:spMkLst>
        </pc:spChg>
        <pc:spChg chg="add mod">
          <ac:chgData name="Cannon, Matthew" userId="4a0c3ab7-91cf-4c83-a81e-dcf5c690f771" providerId="ADAL" clId="{756FCDC7-22AD-45B9-95E9-D20E31173695}" dt="2024-08-28T16:33:22.213" v="73" actId="14100"/>
          <ac:spMkLst>
            <pc:docMk/>
            <pc:sldMk cId="80293753" sldId="262"/>
            <ac:spMk id="5" creationId="{88182306-78CF-64C0-9D06-A12F787CDC6B}"/>
          </ac:spMkLst>
        </pc:spChg>
        <pc:spChg chg="add mod">
          <ac:chgData name="Cannon, Matthew" userId="4a0c3ab7-91cf-4c83-a81e-dcf5c690f771" providerId="ADAL" clId="{756FCDC7-22AD-45B9-95E9-D20E31173695}" dt="2024-08-28T16:36:42.935" v="122" actId="164"/>
          <ac:spMkLst>
            <pc:docMk/>
            <pc:sldMk cId="80293753" sldId="262"/>
            <ac:spMk id="6" creationId="{84C08C85-34AC-D81C-6244-B96AC565138F}"/>
          </ac:spMkLst>
        </pc:spChg>
        <pc:spChg chg="add mod">
          <ac:chgData name="Cannon, Matthew" userId="4a0c3ab7-91cf-4c83-a81e-dcf5c690f771" providerId="ADAL" clId="{756FCDC7-22AD-45B9-95E9-D20E31173695}" dt="2024-08-28T16:36:42.935" v="122" actId="164"/>
          <ac:spMkLst>
            <pc:docMk/>
            <pc:sldMk cId="80293753" sldId="262"/>
            <ac:spMk id="7" creationId="{9DFC4E31-1F9B-F2D9-B355-09E5ABE5A862}"/>
          </ac:spMkLst>
        </pc:spChg>
        <pc:spChg chg="add mod">
          <ac:chgData name="Cannon, Matthew" userId="4a0c3ab7-91cf-4c83-a81e-dcf5c690f771" providerId="ADAL" clId="{756FCDC7-22AD-45B9-95E9-D20E31173695}" dt="2024-08-28T16:36:42.935" v="122" actId="164"/>
          <ac:spMkLst>
            <pc:docMk/>
            <pc:sldMk cId="80293753" sldId="262"/>
            <ac:spMk id="8" creationId="{B0D2F5CF-D857-F019-ACFA-DBFA6AF161B7}"/>
          </ac:spMkLst>
        </pc:spChg>
        <pc:spChg chg="add mod">
          <ac:chgData name="Cannon, Matthew" userId="4a0c3ab7-91cf-4c83-a81e-dcf5c690f771" providerId="ADAL" clId="{756FCDC7-22AD-45B9-95E9-D20E31173695}" dt="2024-08-28T16:37:08.927" v="126" actId="6549"/>
          <ac:spMkLst>
            <pc:docMk/>
            <pc:sldMk cId="80293753" sldId="262"/>
            <ac:spMk id="9" creationId="{998DCAE8-631B-BD41-AE57-FBB723928911}"/>
          </ac:spMkLst>
        </pc:spChg>
        <pc:spChg chg="add mod">
          <ac:chgData name="Cannon, Matthew" userId="4a0c3ab7-91cf-4c83-a81e-dcf5c690f771" providerId="ADAL" clId="{756FCDC7-22AD-45B9-95E9-D20E31173695}" dt="2024-08-28T16:43:59.510" v="240" actId="20577"/>
          <ac:spMkLst>
            <pc:docMk/>
            <pc:sldMk cId="80293753" sldId="262"/>
            <ac:spMk id="16" creationId="{7B446FA5-38E1-982B-E45C-2504BCDBC462}"/>
          </ac:spMkLst>
        </pc:spChg>
        <pc:spChg chg="add mod">
          <ac:chgData name="Cannon, Matthew" userId="4a0c3ab7-91cf-4c83-a81e-dcf5c690f771" providerId="ADAL" clId="{756FCDC7-22AD-45B9-95E9-D20E31173695}" dt="2024-08-28T16:37:04.450" v="125" actId="164"/>
          <ac:spMkLst>
            <pc:docMk/>
            <pc:sldMk cId="80293753" sldId="262"/>
            <ac:spMk id="17" creationId="{C5FA92E8-9E3A-4515-84BD-41DCA95C2EA2}"/>
          </ac:spMkLst>
        </pc:spChg>
        <pc:spChg chg="add mod">
          <ac:chgData name="Cannon, Matthew" userId="4a0c3ab7-91cf-4c83-a81e-dcf5c690f771" providerId="ADAL" clId="{756FCDC7-22AD-45B9-95E9-D20E31173695}" dt="2024-08-28T16:44:01.771" v="242" actId="20577"/>
          <ac:spMkLst>
            <pc:docMk/>
            <pc:sldMk cId="80293753" sldId="262"/>
            <ac:spMk id="18" creationId="{EFD08545-CF75-BD13-2F56-9F17BAFC2F7D}"/>
          </ac:spMkLst>
        </pc:spChg>
        <pc:spChg chg="add mod">
          <ac:chgData name="Cannon, Matthew" userId="4a0c3ab7-91cf-4c83-a81e-dcf5c690f771" providerId="ADAL" clId="{756FCDC7-22AD-45B9-95E9-D20E31173695}" dt="2024-08-28T16:36:59.272" v="124" actId="164"/>
          <ac:spMkLst>
            <pc:docMk/>
            <pc:sldMk cId="80293753" sldId="262"/>
            <ac:spMk id="19" creationId="{74A137F3-DBAB-08FB-688F-0D2D3A55142D}"/>
          </ac:spMkLst>
        </pc:spChg>
        <pc:spChg chg="add mod">
          <ac:chgData name="Cannon, Matthew" userId="4a0c3ab7-91cf-4c83-a81e-dcf5c690f771" providerId="ADAL" clId="{756FCDC7-22AD-45B9-95E9-D20E31173695}" dt="2024-08-28T16:36:36.778" v="121" actId="164"/>
          <ac:spMkLst>
            <pc:docMk/>
            <pc:sldMk cId="80293753" sldId="262"/>
            <ac:spMk id="20" creationId="{E558743D-B72B-F300-6774-E0775AABA140}"/>
          </ac:spMkLst>
        </pc:spChg>
        <pc:spChg chg="add mod">
          <ac:chgData name="Cannon, Matthew" userId="4a0c3ab7-91cf-4c83-a81e-dcf5c690f771" providerId="ADAL" clId="{756FCDC7-22AD-45B9-95E9-D20E31173695}" dt="2024-08-28T16:36:36.778" v="121" actId="164"/>
          <ac:spMkLst>
            <pc:docMk/>
            <pc:sldMk cId="80293753" sldId="262"/>
            <ac:spMk id="21" creationId="{E6C701C4-1910-CEFA-D87E-A96741D9781D}"/>
          </ac:spMkLst>
        </pc:spChg>
        <pc:spChg chg="add mod">
          <ac:chgData name="Cannon, Matthew" userId="4a0c3ab7-91cf-4c83-a81e-dcf5c690f771" providerId="ADAL" clId="{756FCDC7-22AD-45B9-95E9-D20E31173695}" dt="2024-08-28T16:36:36.778" v="121" actId="164"/>
          <ac:spMkLst>
            <pc:docMk/>
            <pc:sldMk cId="80293753" sldId="262"/>
            <ac:spMk id="22" creationId="{954FEF51-0635-99D7-E69F-3B7193F9A6CD}"/>
          </ac:spMkLst>
        </pc:spChg>
        <pc:spChg chg="add mod">
          <ac:chgData name="Cannon, Matthew" userId="4a0c3ab7-91cf-4c83-a81e-dcf5c690f771" providerId="ADAL" clId="{756FCDC7-22AD-45B9-95E9-D20E31173695}" dt="2024-08-28T16:37:12.838" v="127" actId="6549"/>
          <ac:spMkLst>
            <pc:docMk/>
            <pc:sldMk cId="80293753" sldId="262"/>
            <ac:spMk id="23" creationId="{1FF2D2D4-3493-9557-2C28-9A0FAADD9AD1}"/>
          </ac:spMkLst>
        </pc:spChg>
        <pc:spChg chg="add mod">
          <ac:chgData name="Cannon, Matthew" userId="4a0c3ab7-91cf-4c83-a81e-dcf5c690f771" providerId="ADAL" clId="{756FCDC7-22AD-45B9-95E9-D20E31173695}" dt="2024-08-28T16:37:23.921" v="130" actId="1076"/>
          <ac:spMkLst>
            <pc:docMk/>
            <pc:sldMk cId="80293753" sldId="262"/>
            <ac:spMk id="31" creationId="{8FD909F6-9AF7-7A4C-2F26-28189E1B2939}"/>
          </ac:spMkLst>
        </pc:spChg>
        <pc:spChg chg="add mod">
          <ac:chgData name="Cannon, Matthew" userId="4a0c3ab7-91cf-4c83-a81e-dcf5c690f771" providerId="ADAL" clId="{756FCDC7-22AD-45B9-95E9-D20E31173695}" dt="2024-08-28T16:48:32.758" v="418" actId="20577"/>
          <ac:spMkLst>
            <pc:docMk/>
            <pc:sldMk cId="80293753" sldId="262"/>
            <ac:spMk id="32" creationId="{89C471C9-74F5-FE8D-7F4E-BD403D45BB92}"/>
          </ac:spMkLst>
        </pc:spChg>
        <pc:grpChg chg="add mod">
          <ac:chgData name="Cannon, Matthew" userId="4a0c3ab7-91cf-4c83-a81e-dcf5c690f771" providerId="ADAL" clId="{756FCDC7-22AD-45B9-95E9-D20E31173695}" dt="2024-08-28T16:36:59.272" v="124" actId="164"/>
          <ac:grpSpMkLst>
            <pc:docMk/>
            <pc:sldMk cId="80293753" sldId="262"/>
            <ac:grpSpMk id="27" creationId="{4FC9355A-1379-CEBD-71C3-00AA85E61BBC}"/>
          </ac:grpSpMkLst>
        </pc:grpChg>
        <pc:grpChg chg="add mod">
          <ac:chgData name="Cannon, Matthew" userId="4a0c3ab7-91cf-4c83-a81e-dcf5c690f771" providerId="ADAL" clId="{756FCDC7-22AD-45B9-95E9-D20E31173695}" dt="2024-08-28T16:37:04.450" v="125" actId="164"/>
          <ac:grpSpMkLst>
            <pc:docMk/>
            <pc:sldMk cId="80293753" sldId="262"/>
            <ac:grpSpMk id="28" creationId="{D72ED797-48B4-C688-1D3A-F407089AF354}"/>
          </ac:grpSpMkLst>
        </pc:grpChg>
        <pc:grpChg chg="add mod">
          <ac:chgData name="Cannon, Matthew" userId="4a0c3ab7-91cf-4c83-a81e-dcf5c690f771" providerId="ADAL" clId="{756FCDC7-22AD-45B9-95E9-D20E31173695}" dt="2024-08-28T16:36:59.272" v="124" actId="164"/>
          <ac:grpSpMkLst>
            <pc:docMk/>
            <pc:sldMk cId="80293753" sldId="262"/>
            <ac:grpSpMk id="29" creationId="{6ED01B5B-A408-49FF-6280-0499DDF1C95A}"/>
          </ac:grpSpMkLst>
        </pc:grpChg>
        <pc:grpChg chg="add mod">
          <ac:chgData name="Cannon, Matthew" userId="4a0c3ab7-91cf-4c83-a81e-dcf5c690f771" providerId="ADAL" clId="{756FCDC7-22AD-45B9-95E9-D20E31173695}" dt="2024-08-28T16:37:04.450" v="125" actId="164"/>
          <ac:grpSpMkLst>
            <pc:docMk/>
            <pc:sldMk cId="80293753" sldId="262"/>
            <ac:grpSpMk id="30" creationId="{1DE47806-4441-6485-77A1-F5C69150C4EC}"/>
          </ac:grpSpMkLst>
        </pc:grpChg>
        <pc:picChg chg="add mod">
          <ac:chgData name="Cannon, Matthew" userId="4a0c3ab7-91cf-4c83-a81e-dcf5c690f771" providerId="ADAL" clId="{756FCDC7-22AD-45B9-95E9-D20E31173695}" dt="2024-08-28T16:33:07.550" v="68" actId="1076"/>
          <ac:picMkLst>
            <pc:docMk/>
            <pc:sldMk cId="80293753" sldId="262"/>
            <ac:picMk id="3074" creationId="{DE7D82AD-4BF8-4B07-FE85-8798D304ABBC}"/>
          </ac:picMkLst>
        </pc:picChg>
        <pc:cxnChg chg="add mod">
          <ac:chgData name="Cannon, Matthew" userId="4a0c3ab7-91cf-4c83-a81e-dcf5c690f771" providerId="ADAL" clId="{756FCDC7-22AD-45B9-95E9-D20E31173695}" dt="2024-08-28T16:36:42.935" v="122" actId="164"/>
          <ac:cxnSpMkLst>
            <pc:docMk/>
            <pc:sldMk cId="80293753" sldId="262"/>
            <ac:cxnSpMk id="11" creationId="{A80B4FFE-4ACE-F784-4122-AF549AED3136}"/>
          </ac:cxnSpMkLst>
        </pc:cxnChg>
        <pc:cxnChg chg="add mod">
          <ac:chgData name="Cannon, Matthew" userId="4a0c3ab7-91cf-4c83-a81e-dcf5c690f771" providerId="ADAL" clId="{756FCDC7-22AD-45B9-95E9-D20E31173695}" dt="2024-08-28T16:36:42.935" v="122" actId="164"/>
          <ac:cxnSpMkLst>
            <pc:docMk/>
            <pc:sldMk cId="80293753" sldId="262"/>
            <ac:cxnSpMk id="13" creationId="{2CB087CD-E096-86CD-5A9B-C4DBBB611F0C}"/>
          </ac:cxnSpMkLst>
        </pc:cxnChg>
        <pc:cxnChg chg="add mod">
          <ac:chgData name="Cannon, Matthew" userId="4a0c3ab7-91cf-4c83-a81e-dcf5c690f771" providerId="ADAL" clId="{756FCDC7-22AD-45B9-95E9-D20E31173695}" dt="2024-08-28T16:36:42.935" v="122" actId="164"/>
          <ac:cxnSpMkLst>
            <pc:docMk/>
            <pc:sldMk cId="80293753" sldId="262"/>
            <ac:cxnSpMk id="15" creationId="{7DB9B4DA-6967-8074-2F27-DF861B95821F}"/>
          </ac:cxnSpMkLst>
        </pc:cxnChg>
        <pc:cxnChg chg="add mod">
          <ac:chgData name="Cannon, Matthew" userId="4a0c3ab7-91cf-4c83-a81e-dcf5c690f771" providerId="ADAL" clId="{756FCDC7-22AD-45B9-95E9-D20E31173695}" dt="2024-08-28T16:36:36.778" v="121" actId="164"/>
          <ac:cxnSpMkLst>
            <pc:docMk/>
            <pc:sldMk cId="80293753" sldId="262"/>
            <ac:cxnSpMk id="24" creationId="{021074FF-05B2-4143-A1C6-C720BF6CB9B5}"/>
          </ac:cxnSpMkLst>
        </pc:cxnChg>
        <pc:cxnChg chg="add mod">
          <ac:chgData name="Cannon, Matthew" userId="4a0c3ab7-91cf-4c83-a81e-dcf5c690f771" providerId="ADAL" clId="{756FCDC7-22AD-45B9-95E9-D20E31173695}" dt="2024-08-28T16:36:36.778" v="121" actId="164"/>
          <ac:cxnSpMkLst>
            <pc:docMk/>
            <pc:sldMk cId="80293753" sldId="262"/>
            <ac:cxnSpMk id="25" creationId="{F678FAF5-3C29-00A6-1C3F-5CF71AE56971}"/>
          </ac:cxnSpMkLst>
        </pc:cxnChg>
        <pc:cxnChg chg="add mod">
          <ac:chgData name="Cannon, Matthew" userId="4a0c3ab7-91cf-4c83-a81e-dcf5c690f771" providerId="ADAL" clId="{756FCDC7-22AD-45B9-95E9-D20E31173695}" dt="2024-08-28T16:36:36.778" v="121" actId="164"/>
          <ac:cxnSpMkLst>
            <pc:docMk/>
            <pc:sldMk cId="80293753" sldId="262"/>
            <ac:cxnSpMk id="26" creationId="{7102A351-17D6-DFD1-76DE-C68F7732ABDA}"/>
          </ac:cxnSpMkLst>
        </pc:cxnChg>
      </pc:sldChg>
      <pc:sldChg chg="addSp delSp modSp add mod">
        <pc:chgData name="Cannon, Matthew" userId="4a0c3ab7-91cf-4c83-a81e-dcf5c690f771" providerId="ADAL" clId="{756FCDC7-22AD-45B9-95E9-D20E31173695}" dt="2024-08-28T19:00:36.498" v="2375" actId="13926"/>
        <pc:sldMkLst>
          <pc:docMk/>
          <pc:sldMk cId="2236246693" sldId="263"/>
        </pc:sldMkLst>
        <pc:spChg chg="del">
          <ac:chgData name="Cannon, Matthew" userId="4a0c3ab7-91cf-4c83-a81e-dcf5c690f771" providerId="ADAL" clId="{756FCDC7-22AD-45B9-95E9-D20E31173695}" dt="2024-08-28T16:45:10.130" v="303" actId="478"/>
          <ac:spMkLst>
            <pc:docMk/>
            <pc:sldMk cId="2236246693" sldId="263"/>
            <ac:spMk id="2" creationId="{1C12A609-2961-A7C8-1E3F-9CBCA4E4286B}"/>
          </ac:spMkLst>
        </pc:spChg>
        <pc:spChg chg="add del mod">
          <ac:chgData name="Cannon, Matthew" userId="4a0c3ab7-91cf-4c83-a81e-dcf5c690f771" providerId="ADAL" clId="{756FCDC7-22AD-45B9-95E9-D20E31173695}" dt="2024-08-28T16:39:46.857" v="148" actId="478"/>
          <ac:spMkLst>
            <pc:docMk/>
            <pc:sldMk cId="2236246693" sldId="263"/>
            <ac:spMk id="3" creationId="{7041271E-4675-E7B7-D033-2D0B03F0EB3B}"/>
          </ac:spMkLst>
        </pc:spChg>
        <pc:spChg chg="add del mod">
          <ac:chgData name="Cannon, Matthew" userId="4a0c3ab7-91cf-4c83-a81e-dcf5c690f771" providerId="ADAL" clId="{756FCDC7-22AD-45B9-95E9-D20E31173695}" dt="2024-08-28T16:39:46.857" v="150"/>
          <ac:spMkLst>
            <pc:docMk/>
            <pc:sldMk cId="2236246693" sldId="263"/>
            <ac:spMk id="4" creationId="{F894CA04-440C-2DB9-8BB0-13945E66F6A5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6" creationId="{84C08C85-34AC-D81C-6244-B96AC565138F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7" creationId="{9DFC4E31-1F9B-F2D9-B355-09E5ABE5A862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8" creationId="{B0D2F5CF-D857-F019-ACFA-DBFA6AF161B7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9" creationId="{998DCAE8-631B-BD41-AE57-FBB723928911}"/>
          </ac:spMkLst>
        </pc:spChg>
        <pc:spChg chg="add mod">
          <ac:chgData name="Cannon, Matthew" userId="4a0c3ab7-91cf-4c83-a81e-dcf5c690f771" providerId="ADAL" clId="{756FCDC7-22AD-45B9-95E9-D20E31173695}" dt="2024-08-28T19:00:09.495" v="2370" actId="13926"/>
          <ac:spMkLst>
            <pc:docMk/>
            <pc:sldMk cId="2236246693" sldId="263"/>
            <ac:spMk id="10" creationId="{BB00FFF3-72D9-4A1C-57E0-91C91E55AE58}"/>
          </ac:spMkLst>
        </pc:spChg>
        <pc:spChg chg="add del mod">
          <ac:chgData name="Cannon, Matthew" userId="4a0c3ab7-91cf-4c83-a81e-dcf5c690f771" providerId="ADAL" clId="{756FCDC7-22AD-45B9-95E9-D20E31173695}" dt="2024-08-28T18:58:47.168" v="2323" actId="478"/>
          <ac:spMkLst>
            <pc:docMk/>
            <pc:sldMk cId="2236246693" sldId="263"/>
            <ac:spMk id="12" creationId="{7D8951F9-7FE5-D3D7-2A33-327AA4B58AA7}"/>
          </ac:spMkLst>
        </pc:spChg>
        <pc:spChg chg="add mod">
          <ac:chgData name="Cannon, Matthew" userId="4a0c3ab7-91cf-4c83-a81e-dcf5c690f771" providerId="ADAL" clId="{756FCDC7-22AD-45B9-95E9-D20E31173695}" dt="2024-08-28T16:45:21.489" v="309" actId="1076"/>
          <ac:spMkLst>
            <pc:docMk/>
            <pc:sldMk cId="2236246693" sldId="263"/>
            <ac:spMk id="14" creationId="{A856CB47-F897-E60D-3D0B-7376438AB9CA}"/>
          </ac:spMkLst>
        </pc:spChg>
        <pc:spChg chg="mod topLvl">
          <ac:chgData name="Cannon, Matthew" userId="4a0c3ab7-91cf-4c83-a81e-dcf5c690f771" providerId="ADAL" clId="{756FCDC7-22AD-45B9-95E9-D20E31173695}" dt="2024-08-28T16:45:33.563" v="333" actId="1037"/>
          <ac:spMkLst>
            <pc:docMk/>
            <pc:sldMk cId="2236246693" sldId="263"/>
            <ac:spMk id="16" creationId="{7B446FA5-38E1-982B-E45C-2504BCDBC462}"/>
          </ac:spMkLst>
        </pc:spChg>
        <pc:spChg chg="mod topLvl">
          <ac:chgData name="Cannon, Matthew" userId="4a0c3ab7-91cf-4c83-a81e-dcf5c690f771" providerId="ADAL" clId="{756FCDC7-22AD-45B9-95E9-D20E31173695}" dt="2024-08-28T16:45:33.563" v="333" actId="1037"/>
          <ac:spMkLst>
            <pc:docMk/>
            <pc:sldMk cId="2236246693" sldId="263"/>
            <ac:spMk id="17" creationId="{C5FA92E8-9E3A-4515-84BD-41DCA95C2EA2}"/>
          </ac:spMkLst>
        </pc:spChg>
        <pc:spChg chg="del mod topLvl">
          <ac:chgData name="Cannon, Matthew" userId="4a0c3ab7-91cf-4c83-a81e-dcf5c690f771" providerId="ADAL" clId="{756FCDC7-22AD-45B9-95E9-D20E31173695}" dt="2024-08-28T18:58:47.168" v="2323" actId="478"/>
          <ac:spMkLst>
            <pc:docMk/>
            <pc:sldMk cId="2236246693" sldId="263"/>
            <ac:spMk id="18" creationId="{EFD08545-CF75-BD13-2F56-9F17BAFC2F7D}"/>
          </ac:spMkLst>
        </pc:spChg>
        <pc:spChg chg="del mod topLvl">
          <ac:chgData name="Cannon, Matthew" userId="4a0c3ab7-91cf-4c83-a81e-dcf5c690f771" providerId="ADAL" clId="{756FCDC7-22AD-45B9-95E9-D20E31173695}" dt="2024-08-28T18:58:47.168" v="2323" actId="478"/>
          <ac:spMkLst>
            <pc:docMk/>
            <pc:sldMk cId="2236246693" sldId="263"/>
            <ac:spMk id="19" creationId="{74A137F3-DBAB-08FB-688F-0D2D3A55142D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20" creationId="{E558743D-B72B-F300-6774-E0775AABA140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21" creationId="{E6C701C4-1910-CEFA-D87E-A96741D9781D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22" creationId="{954FEF51-0635-99D7-E69F-3B7193F9A6CD}"/>
          </ac:spMkLst>
        </pc:spChg>
        <pc:spChg chg="mod">
          <ac:chgData name="Cannon, Matthew" userId="4a0c3ab7-91cf-4c83-a81e-dcf5c690f771" providerId="ADAL" clId="{756FCDC7-22AD-45B9-95E9-D20E31173695}" dt="2024-08-28T16:39:58.281" v="151" actId="165"/>
          <ac:spMkLst>
            <pc:docMk/>
            <pc:sldMk cId="2236246693" sldId="263"/>
            <ac:spMk id="23" creationId="{1FF2D2D4-3493-9557-2C28-9A0FAADD9AD1}"/>
          </ac:spMkLst>
        </pc:spChg>
        <pc:spChg chg="mod">
          <ac:chgData name="Cannon, Matthew" userId="4a0c3ab7-91cf-4c83-a81e-dcf5c690f771" providerId="ADAL" clId="{756FCDC7-22AD-45B9-95E9-D20E31173695}" dt="2024-08-28T19:00:36.498" v="2375" actId="13926"/>
          <ac:spMkLst>
            <pc:docMk/>
            <pc:sldMk cId="2236246693" sldId="263"/>
            <ac:spMk id="31" creationId="{8FD909F6-9AF7-7A4C-2F26-28189E1B2939}"/>
          </ac:spMkLst>
        </pc:spChg>
        <pc:spChg chg="del mod">
          <ac:chgData name="Cannon, Matthew" userId="4a0c3ab7-91cf-4c83-a81e-dcf5c690f771" providerId="ADAL" clId="{756FCDC7-22AD-45B9-95E9-D20E31173695}" dt="2024-08-28T18:58:47.168" v="2323" actId="478"/>
          <ac:spMkLst>
            <pc:docMk/>
            <pc:sldMk cId="2236246693" sldId="263"/>
            <ac:spMk id="32" creationId="{89C471C9-74F5-FE8D-7F4E-BD403D45BB92}"/>
          </ac:spMkLst>
        </pc:spChg>
        <pc:spChg chg="add del mod">
          <ac:chgData name="Cannon, Matthew" userId="4a0c3ab7-91cf-4c83-a81e-dcf5c690f771" providerId="ADAL" clId="{756FCDC7-22AD-45B9-95E9-D20E31173695}" dt="2024-08-28T16:45:13.169" v="304" actId="478"/>
          <ac:spMkLst>
            <pc:docMk/>
            <pc:sldMk cId="2236246693" sldId="263"/>
            <ac:spMk id="34" creationId="{DA09FA84-5162-D295-95F7-C3D36E3F5C53}"/>
          </ac:spMkLst>
        </pc:spChg>
        <pc:spChg chg="add mod">
          <ac:chgData name="Cannon, Matthew" userId="4a0c3ab7-91cf-4c83-a81e-dcf5c690f771" providerId="ADAL" clId="{756FCDC7-22AD-45B9-95E9-D20E31173695}" dt="2024-08-28T16:45:29.250" v="311" actId="571"/>
          <ac:spMkLst>
            <pc:docMk/>
            <pc:sldMk cId="2236246693" sldId="263"/>
            <ac:spMk id="35" creationId="{3B276D87-B17A-8828-176C-3F2E9D1F6708}"/>
          </ac:spMkLst>
        </pc:spChg>
        <pc:spChg chg="add mod">
          <ac:chgData name="Cannon, Matthew" userId="4a0c3ab7-91cf-4c83-a81e-dcf5c690f771" providerId="ADAL" clId="{756FCDC7-22AD-45B9-95E9-D20E31173695}" dt="2024-08-28T16:45:29.250" v="311" actId="571"/>
          <ac:spMkLst>
            <pc:docMk/>
            <pc:sldMk cId="2236246693" sldId="263"/>
            <ac:spMk id="36" creationId="{1EF2D322-D9E7-0AB4-64D9-9B0CDFFDCFF3}"/>
          </ac:spMkLst>
        </pc:spChg>
        <pc:spChg chg="add mod">
          <ac:chgData name="Cannon, Matthew" userId="4a0c3ab7-91cf-4c83-a81e-dcf5c690f771" providerId="ADAL" clId="{756FCDC7-22AD-45B9-95E9-D20E31173695}" dt="2024-08-28T16:45:29.250" v="311" actId="571"/>
          <ac:spMkLst>
            <pc:docMk/>
            <pc:sldMk cId="2236246693" sldId="263"/>
            <ac:spMk id="37" creationId="{607DC448-2D02-1F03-5D51-12FFC749CA23}"/>
          </ac:spMkLst>
        </pc:spChg>
        <pc:spChg chg="add mod">
          <ac:chgData name="Cannon, Matthew" userId="4a0c3ab7-91cf-4c83-a81e-dcf5c690f771" providerId="ADAL" clId="{756FCDC7-22AD-45B9-95E9-D20E31173695}" dt="2024-08-28T18:59:56.713" v="2367" actId="13926"/>
          <ac:spMkLst>
            <pc:docMk/>
            <pc:sldMk cId="2236246693" sldId="263"/>
            <ac:spMk id="38" creationId="{69371A93-F062-C2B0-2072-92B7363A102E}"/>
          </ac:spMkLst>
        </pc:spChg>
        <pc:spChg chg="add mod">
          <ac:chgData name="Cannon, Matthew" userId="4a0c3ab7-91cf-4c83-a81e-dcf5c690f771" providerId="ADAL" clId="{756FCDC7-22AD-45B9-95E9-D20E31173695}" dt="2024-08-28T19:00:04.852" v="2369" actId="13926"/>
          <ac:spMkLst>
            <pc:docMk/>
            <pc:sldMk cId="2236246693" sldId="263"/>
            <ac:spMk id="39" creationId="{4A31500C-AF15-B594-A381-69A593BD346C}"/>
          </ac:spMkLst>
        </pc:spChg>
        <pc:spChg chg="add mod">
          <ac:chgData name="Cannon, Matthew" userId="4a0c3ab7-91cf-4c83-a81e-dcf5c690f771" providerId="ADAL" clId="{756FCDC7-22AD-45B9-95E9-D20E31173695}" dt="2024-08-28T19:00:12.621" v="2371" actId="13926"/>
          <ac:spMkLst>
            <pc:docMk/>
            <pc:sldMk cId="2236246693" sldId="263"/>
            <ac:spMk id="40" creationId="{4304386A-13B8-FA73-3064-B180CD8AA02F}"/>
          </ac:spMkLst>
        </pc:spChg>
        <pc:spChg chg="add mod">
          <ac:chgData name="Cannon, Matthew" userId="4a0c3ab7-91cf-4c83-a81e-dcf5c690f771" providerId="ADAL" clId="{756FCDC7-22AD-45B9-95E9-D20E31173695}" dt="2024-08-28T16:47:28.850" v="378" actId="1076"/>
          <ac:spMkLst>
            <pc:docMk/>
            <pc:sldMk cId="2236246693" sldId="263"/>
            <ac:spMk id="41" creationId="{EE553A5D-25F6-3010-CA39-7C1189BD3D27}"/>
          </ac:spMkLst>
        </pc:spChg>
        <pc:spChg chg="add mod">
          <ac:chgData name="Cannon, Matthew" userId="4a0c3ab7-91cf-4c83-a81e-dcf5c690f771" providerId="ADAL" clId="{756FCDC7-22AD-45B9-95E9-D20E31173695}" dt="2024-08-28T16:47:28.850" v="378" actId="1076"/>
          <ac:spMkLst>
            <pc:docMk/>
            <pc:sldMk cId="2236246693" sldId="263"/>
            <ac:spMk id="42" creationId="{3BEA89FB-CE97-8FF5-683D-31E2EDE9E9D9}"/>
          </ac:spMkLst>
        </pc:spChg>
        <pc:spChg chg="add mod">
          <ac:chgData name="Cannon, Matthew" userId="4a0c3ab7-91cf-4c83-a81e-dcf5c690f771" providerId="ADAL" clId="{756FCDC7-22AD-45B9-95E9-D20E31173695}" dt="2024-08-28T16:47:28.850" v="378" actId="1076"/>
          <ac:spMkLst>
            <pc:docMk/>
            <pc:sldMk cId="2236246693" sldId="263"/>
            <ac:spMk id="43" creationId="{5F6B4FF7-DA65-320D-AB4C-0C6F39B65F29}"/>
          </ac:spMkLst>
        </pc:spChg>
        <pc:spChg chg="add del mod">
          <ac:chgData name="Cannon, Matthew" userId="4a0c3ab7-91cf-4c83-a81e-dcf5c690f771" providerId="ADAL" clId="{756FCDC7-22AD-45B9-95E9-D20E31173695}" dt="2024-08-28T18:58:50.420" v="2324" actId="478"/>
          <ac:spMkLst>
            <pc:docMk/>
            <pc:sldMk cId="2236246693" sldId="263"/>
            <ac:spMk id="44" creationId="{9A692CDC-9F52-FC78-C06F-1DEFC76E1597}"/>
          </ac:spMkLst>
        </pc:spChg>
        <pc:spChg chg="add del mod">
          <ac:chgData name="Cannon, Matthew" userId="4a0c3ab7-91cf-4c83-a81e-dcf5c690f771" providerId="ADAL" clId="{756FCDC7-22AD-45B9-95E9-D20E31173695}" dt="2024-08-28T18:58:50.420" v="2324" actId="478"/>
          <ac:spMkLst>
            <pc:docMk/>
            <pc:sldMk cId="2236246693" sldId="263"/>
            <ac:spMk id="45" creationId="{FEC3D5D8-33D3-9CF2-79D7-1B52137A79E6}"/>
          </ac:spMkLst>
        </pc:spChg>
        <pc:spChg chg="add del mod">
          <ac:chgData name="Cannon, Matthew" userId="4a0c3ab7-91cf-4c83-a81e-dcf5c690f771" providerId="ADAL" clId="{756FCDC7-22AD-45B9-95E9-D20E31173695}" dt="2024-08-28T18:58:50.420" v="2324" actId="478"/>
          <ac:spMkLst>
            <pc:docMk/>
            <pc:sldMk cId="2236246693" sldId="263"/>
            <ac:spMk id="46" creationId="{A7A97285-AF82-D00C-5B56-A5076E8C6AD1}"/>
          </ac:spMkLst>
        </pc:spChg>
        <pc:spChg chg="add mod">
          <ac:chgData name="Cannon, Matthew" userId="4a0c3ab7-91cf-4c83-a81e-dcf5c690f771" providerId="ADAL" clId="{756FCDC7-22AD-45B9-95E9-D20E31173695}" dt="2024-08-28T17:15:40.092" v="1066" actId="14100"/>
          <ac:spMkLst>
            <pc:docMk/>
            <pc:sldMk cId="2236246693" sldId="263"/>
            <ac:spMk id="47" creationId="{B0A3784C-D159-8518-C869-F5DD666CA4F2}"/>
          </ac:spMkLst>
        </pc:spChg>
        <pc:spChg chg="add mod">
          <ac:chgData name="Cannon, Matthew" userId="4a0c3ab7-91cf-4c83-a81e-dcf5c690f771" providerId="ADAL" clId="{756FCDC7-22AD-45B9-95E9-D20E31173695}" dt="2024-08-28T17:27:36.370" v="1079" actId="2085"/>
          <ac:spMkLst>
            <pc:docMk/>
            <pc:sldMk cId="2236246693" sldId="263"/>
            <ac:spMk id="48" creationId="{3F6F6775-2C07-BC60-6B44-D1751823AD48}"/>
          </ac:spMkLst>
        </pc:spChg>
        <pc:spChg chg="add mod">
          <ac:chgData name="Cannon, Matthew" userId="4a0c3ab7-91cf-4c83-a81e-dcf5c690f771" providerId="ADAL" clId="{756FCDC7-22AD-45B9-95E9-D20E31173695}" dt="2024-08-28T17:27:54.323" v="1094" actId="1076"/>
          <ac:spMkLst>
            <pc:docMk/>
            <pc:sldMk cId="2236246693" sldId="263"/>
            <ac:spMk id="49" creationId="{68574E06-9367-4C48-1298-272173491C1C}"/>
          </ac:spMkLst>
        </pc:spChg>
        <pc:grpChg chg="del mod topLvl">
          <ac:chgData name="Cannon, Matthew" userId="4a0c3ab7-91cf-4c83-a81e-dcf5c690f771" providerId="ADAL" clId="{756FCDC7-22AD-45B9-95E9-D20E31173695}" dt="2024-08-28T18:58:47.168" v="2323" actId="478"/>
          <ac:grpSpMkLst>
            <pc:docMk/>
            <pc:sldMk cId="2236246693" sldId="263"/>
            <ac:grpSpMk id="27" creationId="{4FC9355A-1379-CEBD-71C3-00AA85E61BBC}"/>
          </ac:grpSpMkLst>
        </pc:grpChg>
        <pc:grpChg chg="mod topLvl">
          <ac:chgData name="Cannon, Matthew" userId="4a0c3ab7-91cf-4c83-a81e-dcf5c690f771" providerId="ADAL" clId="{756FCDC7-22AD-45B9-95E9-D20E31173695}" dt="2024-08-28T16:43:49.544" v="234" actId="1038"/>
          <ac:grpSpMkLst>
            <pc:docMk/>
            <pc:sldMk cId="2236246693" sldId="263"/>
            <ac:grpSpMk id="28" creationId="{D72ED797-48B4-C688-1D3A-F407089AF354}"/>
          </ac:grpSpMkLst>
        </pc:grpChg>
        <pc:grpChg chg="del">
          <ac:chgData name="Cannon, Matthew" userId="4a0c3ab7-91cf-4c83-a81e-dcf5c690f771" providerId="ADAL" clId="{756FCDC7-22AD-45B9-95E9-D20E31173695}" dt="2024-08-28T16:39:58.281" v="151" actId="165"/>
          <ac:grpSpMkLst>
            <pc:docMk/>
            <pc:sldMk cId="2236246693" sldId="263"/>
            <ac:grpSpMk id="29" creationId="{6ED01B5B-A408-49FF-6280-0499DDF1C95A}"/>
          </ac:grpSpMkLst>
        </pc:grpChg>
        <pc:grpChg chg="del">
          <ac:chgData name="Cannon, Matthew" userId="4a0c3ab7-91cf-4c83-a81e-dcf5c690f771" providerId="ADAL" clId="{756FCDC7-22AD-45B9-95E9-D20E31173695}" dt="2024-08-28T16:39:58.281" v="151" actId="165"/>
          <ac:grpSpMkLst>
            <pc:docMk/>
            <pc:sldMk cId="2236246693" sldId="263"/>
            <ac:grpSpMk id="30" creationId="{1DE47806-4441-6485-77A1-F5C69150C4EC}"/>
          </ac:grpSpMkLst>
        </pc:grpChg>
        <pc:cxnChg chg="mod">
          <ac:chgData name="Cannon, Matthew" userId="4a0c3ab7-91cf-4c83-a81e-dcf5c690f771" providerId="ADAL" clId="{756FCDC7-22AD-45B9-95E9-D20E31173695}" dt="2024-08-28T16:39:58.281" v="151" actId="165"/>
          <ac:cxnSpMkLst>
            <pc:docMk/>
            <pc:sldMk cId="2236246693" sldId="263"/>
            <ac:cxnSpMk id="11" creationId="{A80B4FFE-4ACE-F784-4122-AF549AED3136}"/>
          </ac:cxnSpMkLst>
        </pc:cxnChg>
        <pc:cxnChg chg="mod">
          <ac:chgData name="Cannon, Matthew" userId="4a0c3ab7-91cf-4c83-a81e-dcf5c690f771" providerId="ADAL" clId="{756FCDC7-22AD-45B9-95E9-D20E31173695}" dt="2024-08-28T16:39:58.281" v="151" actId="165"/>
          <ac:cxnSpMkLst>
            <pc:docMk/>
            <pc:sldMk cId="2236246693" sldId="263"/>
            <ac:cxnSpMk id="13" creationId="{2CB087CD-E096-86CD-5A9B-C4DBBB611F0C}"/>
          </ac:cxnSpMkLst>
        </pc:cxnChg>
        <pc:cxnChg chg="mod">
          <ac:chgData name="Cannon, Matthew" userId="4a0c3ab7-91cf-4c83-a81e-dcf5c690f771" providerId="ADAL" clId="{756FCDC7-22AD-45B9-95E9-D20E31173695}" dt="2024-08-28T16:39:58.281" v="151" actId="165"/>
          <ac:cxnSpMkLst>
            <pc:docMk/>
            <pc:sldMk cId="2236246693" sldId="263"/>
            <ac:cxnSpMk id="15" creationId="{7DB9B4DA-6967-8074-2F27-DF861B95821F}"/>
          </ac:cxnSpMkLst>
        </pc:cxnChg>
        <pc:cxnChg chg="mod">
          <ac:chgData name="Cannon, Matthew" userId="4a0c3ab7-91cf-4c83-a81e-dcf5c690f771" providerId="ADAL" clId="{756FCDC7-22AD-45B9-95E9-D20E31173695}" dt="2024-08-28T18:58:47.168" v="2323" actId="478"/>
          <ac:cxnSpMkLst>
            <pc:docMk/>
            <pc:sldMk cId="2236246693" sldId="263"/>
            <ac:cxnSpMk id="24" creationId="{021074FF-05B2-4143-A1C6-C720BF6CB9B5}"/>
          </ac:cxnSpMkLst>
        </pc:cxnChg>
        <pc:cxnChg chg="mod">
          <ac:chgData name="Cannon, Matthew" userId="4a0c3ab7-91cf-4c83-a81e-dcf5c690f771" providerId="ADAL" clId="{756FCDC7-22AD-45B9-95E9-D20E31173695}" dt="2024-08-28T18:58:47.168" v="2323" actId="478"/>
          <ac:cxnSpMkLst>
            <pc:docMk/>
            <pc:sldMk cId="2236246693" sldId="263"/>
            <ac:cxnSpMk id="25" creationId="{F678FAF5-3C29-00A6-1C3F-5CF71AE56971}"/>
          </ac:cxnSpMkLst>
        </pc:cxnChg>
        <pc:cxnChg chg="mod">
          <ac:chgData name="Cannon, Matthew" userId="4a0c3ab7-91cf-4c83-a81e-dcf5c690f771" providerId="ADAL" clId="{756FCDC7-22AD-45B9-95E9-D20E31173695}" dt="2024-08-28T18:58:47.168" v="2323" actId="478"/>
          <ac:cxnSpMkLst>
            <pc:docMk/>
            <pc:sldMk cId="2236246693" sldId="263"/>
            <ac:cxnSpMk id="26" creationId="{7102A351-17D6-DFD1-76DE-C68F7732ABDA}"/>
          </ac:cxnSpMkLst>
        </pc:cxnChg>
      </pc:sldChg>
      <pc:sldChg chg="addSp modSp new mod">
        <pc:chgData name="Cannon, Matthew" userId="4a0c3ab7-91cf-4c83-a81e-dcf5c690f771" providerId="ADAL" clId="{756FCDC7-22AD-45B9-95E9-D20E31173695}" dt="2024-08-28T19:02:07.683" v="2397" actId="20577"/>
        <pc:sldMkLst>
          <pc:docMk/>
          <pc:sldMk cId="3724205494" sldId="264"/>
        </pc:sldMkLst>
        <pc:spChg chg="mod">
          <ac:chgData name="Cannon, Matthew" userId="4a0c3ab7-91cf-4c83-a81e-dcf5c690f771" providerId="ADAL" clId="{756FCDC7-22AD-45B9-95E9-D20E31173695}" dt="2024-08-28T16:59:14.206" v="701" actId="20577"/>
          <ac:spMkLst>
            <pc:docMk/>
            <pc:sldMk cId="3724205494" sldId="264"/>
            <ac:spMk id="2" creationId="{7F049E96-0202-21C5-A8D1-A6C4EF31B4C9}"/>
          </ac:spMkLst>
        </pc:spChg>
        <pc:spChg chg="mod">
          <ac:chgData name="Cannon, Matthew" userId="4a0c3ab7-91cf-4c83-a81e-dcf5c690f771" providerId="ADAL" clId="{756FCDC7-22AD-45B9-95E9-D20E31173695}" dt="2024-08-28T19:02:07.683" v="2397" actId="20577"/>
          <ac:spMkLst>
            <pc:docMk/>
            <pc:sldMk cId="3724205494" sldId="264"/>
            <ac:spMk id="3" creationId="{D9359091-62CA-6C1C-C1D2-D7D5B8A2F502}"/>
          </ac:spMkLst>
        </pc:spChg>
        <pc:spChg chg="add mod">
          <ac:chgData name="Cannon, Matthew" userId="4a0c3ab7-91cf-4c83-a81e-dcf5c690f771" providerId="ADAL" clId="{756FCDC7-22AD-45B9-95E9-D20E31173695}" dt="2024-08-28T17:04:04.796" v="869" actId="1076"/>
          <ac:spMkLst>
            <pc:docMk/>
            <pc:sldMk cId="3724205494" sldId="264"/>
            <ac:spMk id="5" creationId="{98477153-3DBC-1CD9-A9A6-F9C3A42549CC}"/>
          </ac:spMkLst>
        </pc:spChg>
        <pc:picChg chg="add mod">
          <ac:chgData name="Cannon, Matthew" userId="4a0c3ab7-91cf-4c83-a81e-dcf5c690f771" providerId="ADAL" clId="{756FCDC7-22AD-45B9-95E9-D20E31173695}" dt="2024-08-28T19:01:51.370" v="2383" actId="1076"/>
          <ac:picMkLst>
            <pc:docMk/>
            <pc:sldMk cId="3724205494" sldId="264"/>
            <ac:picMk id="4" creationId="{F73FBCD3-F013-064E-7A73-3F1906BB3725}"/>
          </ac:picMkLst>
        </pc:picChg>
        <pc:picChg chg="add mod">
          <ac:chgData name="Cannon, Matthew" userId="4a0c3ab7-91cf-4c83-a81e-dcf5c690f771" providerId="ADAL" clId="{756FCDC7-22AD-45B9-95E9-D20E31173695}" dt="2024-08-28T17:03:59.913" v="867" actId="167"/>
          <ac:picMkLst>
            <pc:docMk/>
            <pc:sldMk cId="3724205494" sldId="264"/>
            <ac:picMk id="4098" creationId="{EAD35085-D095-C05E-802E-4056BBF9CE30}"/>
          </ac:picMkLst>
        </pc:picChg>
      </pc:sldChg>
      <pc:sldChg chg="addSp delSp modSp add mod">
        <pc:chgData name="Cannon, Matthew" userId="4a0c3ab7-91cf-4c83-a81e-dcf5c690f771" providerId="ADAL" clId="{756FCDC7-22AD-45B9-95E9-D20E31173695}" dt="2024-08-28T17:15:46.156" v="1071" actId="14100"/>
        <pc:sldMkLst>
          <pc:docMk/>
          <pc:sldMk cId="1753433481" sldId="265"/>
        </pc:sldMkLst>
        <pc:spChg chg="add mod">
          <ac:chgData name="Cannon, Matthew" userId="4a0c3ab7-91cf-4c83-a81e-dcf5c690f771" providerId="ADAL" clId="{756FCDC7-22AD-45B9-95E9-D20E31173695}" dt="2024-08-28T16:56:38.422" v="609" actId="20577"/>
          <ac:spMkLst>
            <pc:docMk/>
            <pc:sldMk cId="1753433481" sldId="265"/>
            <ac:spMk id="2" creationId="{0F7D9155-78BD-044D-555B-8B78B4A52354}"/>
          </ac:spMkLst>
        </pc:spChg>
        <pc:spChg chg="add mod">
          <ac:chgData name="Cannon, Matthew" userId="4a0c3ab7-91cf-4c83-a81e-dcf5c690f771" providerId="ADAL" clId="{756FCDC7-22AD-45B9-95E9-D20E31173695}" dt="2024-08-28T16:56:34.410" v="607" actId="1076"/>
          <ac:spMkLst>
            <pc:docMk/>
            <pc:sldMk cId="1753433481" sldId="265"/>
            <ac:spMk id="3" creationId="{CF3A990F-C38D-D6A7-B651-D82DE79DF3A3}"/>
          </ac:spMkLst>
        </pc:spChg>
        <pc:spChg chg="add mod">
          <ac:chgData name="Cannon, Matthew" userId="4a0c3ab7-91cf-4c83-a81e-dcf5c690f771" providerId="ADAL" clId="{756FCDC7-22AD-45B9-95E9-D20E31173695}" dt="2024-08-28T16:56:45.325" v="611" actId="1076"/>
          <ac:spMkLst>
            <pc:docMk/>
            <pc:sldMk cId="1753433481" sldId="265"/>
            <ac:spMk id="4" creationId="{6D8E9696-CD9A-F9D0-C55A-6D15D38F8A27}"/>
          </ac:spMkLst>
        </pc:spChg>
        <pc:spChg chg="mod">
          <ac:chgData name="Cannon, Matthew" userId="4a0c3ab7-91cf-4c83-a81e-dcf5c690f771" providerId="ADAL" clId="{756FCDC7-22AD-45B9-95E9-D20E31173695}" dt="2024-08-28T16:54:07.901" v="532" actId="20577"/>
          <ac:spMkLst>
            <pc:docMk/>
            <pc:sldMk cId="1753433481" sldId="265"/>
            <ac:spMk id="10" creationId="{BB00FFF3-72D9-4A1C-57E0-91C91E55AE58}"/>
          </ac:spMkLst>
        </pc:spChg>
        <pc:spChg chg="del">
          <ac:chgData name="Cannon, Matthew" userId="4a0c3ab7-91cf-4c83-a81e-dcf5c690f771" providerId="ADAL" clId="{756FCDC7-22AD-45B9-95E9-D20E31173695}" dt="2024-08-28T16:49:34.386" v="428" actId="478"/>
          <ac:spMkLst>
            <pc:docMk/>
            <pc:sldMk cId="1753433481" sldId="265"/>
            <ac:spMk id="12" creationId="{7D8951F9-7FE5-D3D7-2A33-327AA4B58AA7}"/>
          </ac:spMkLst>
        </pc:spChg>
        <pc:spChg chg="mod">
          <ac:chgData name="Cannon, Matthew" userId="4a0c3ab7-91cf-4c83-a81e-dcf5c690f771" providerId="ADAL" clId="{756FCDC7-22AD-45B9-95E9-D20E31173695}" dt="2024-08-28T16:52:08.855" v="504" actId="1037"/>
          <ac:spMkLst>
            <pc:docMk/>
            <pc:sldMk cId="1753433481" sldId="265"/>
            <ac:spMk id="14" creationId="{A856CB47-F897-E60D-3D0B-7376438AB9CA}"/>
          </ac:spMkLst>
        </pc:spChg>
        <pc:spChg chg="mod">
          <ac:chgData name="Cannon, Matthew" userId="4a0c3ab7-91cf-4c83-a81e-dcf5c690f771" providerId="ADAL" clId="{756FCDC7-22AD-45B9-95E9-D20E31173695}" dt="2024-08-28T16:54:02.981" v="526" actId="20577"/>
          <ac:spMkLst>
            <pc:docMk/>
            <pc:sldMk cId="1753433481" sldId="265"/>
            <ac:spMk id="16" creationId="{7B446FA5-38E1-982B-E45C-2504BCDBC462}"/>
          </ac:spMkLst>
        </pc:spChg>
        <pc:spChg chg="mod">
          <ac:chgData name="Cannon, Matthew" userId="4a0c3ab7-91cf-4c83-a81e-dcf5c690f771" providerId="ADAL" clId="{756FCDC7-22AD-45B9-95E9-D20E31173695}" dt="2024-08-28T16:55:47.133" v="546" actId="207"/>
          <ac:spMkLst>
            <pc:docMk/>
            <pc:sldMk cId="1753433481" sldId="265"/>
            <ac:spMk id="17" creationId="{C5FA92E8-9E3A-4515-84BD-41DCA95C2EA2}"/>
          </ac:spMkLst>
        </pc:spChg>
        <pc:spChg chg="del">
          <ac:chgData name="Cannon, Matthew" userId="4a0c3ab7-91cf-4c83-a81e-dcf5c690f771" providerId="ADAL" clId="{756FCDC7-22AD-45B9-95E9-D20E31173695}" dt="2024-08-28T16:49:34.386" v="428" actId="478"/>
          <ac:spMkLst>
            <pc:docMk/>
            <pc:sldMk cId="1753433481" sldId="265"/>
            <ac:spMk id="18" creationId="{EFD08545-CF75-BD13-2F56-9F17BAFC2F7D}"/>
          </ac:spMkLst>
        </pc:spChg>
        <pc:spChg chg="del">
          <ac:chgData name="Cannon, Matthew" userId="4a0c3ab7-91cf-4c83-a81e-dcf5c690f771" providerId="ADAL" clId="{756FCDC7-22AD-45B9-95E9-D20E31173695}" dt="2024-08-28T16:49:35.359" v="429" actId="478"/>
          <ac:spMkLst>
            <pc:docMk/>
            <pc:sldMk cId="1753433481" sldId="265"/>
            <ac:spMk id="19" creationId="{74A137F3-DBAB-08FB-688F-0D2D3A55142D}"/>
          </ac:spMkLst>
        </pc:spChg>
        <pc:spChg chg="add mod">
          <ac:chgData name="Cannon, Matthew" userId="4a0c3ab7-91cf-4c83-a81e-dcf5c690f771" providerId="ADAL" clId="{756FCDC7-22AD-45B9-95E9-D20E31173695}" dt="2024-08-28T16:57:02.890" v="635" actId="1076"/>
          <ac:spMkLst>
            <pc:docMk/>
            <pc:sldMk cId="1753433481" sldId="265"/>
            <ac:spMk id="29" creationId="{BF448CF0-5C6C-F532-3B39-8C31C1210AF4}"/>
          </ac:spMkLst>
        </pc:spChg>
        <pc:spChg chg="mod">
          <ac:chgData name="Cannon, Matthew" userId="4a0c3ab7-91cf-4c83-a81e-dcf5c690f771" providerId="ADAL" clId="{756FCDC7-22AD-45B9-95E9-D20E31173695}" dt="2024-08-28T16:55:32.629" v="545" actId="20577"/>
          <ac:spMkLst>
            <pc:docMk/>
            <pc:sldMk cId="1753433481" sldId="265"/>
            <ac:spMk id="31" creationId="{8FD909F6-9AF7-7A4C-2F26-28189E1B2939}"/>
          </ac:spMkLst>
        </pc:spChg>
        <pc:spChg chg="del">
          <ac:chgData name="Cannon, Matthew" userId="4a0c3ab7-91cf-4c83-a81e-dcf5c690f771" providerId="ADAL" clId="{756FCDC7-22AD-45B9-95E9-D20E31173695}" dt="2024-08-28T16:49:34.386" v="428" actId="478"/>
          <ac:spMkLst>
            <pc:docMk/>
            <pc:sldMk cId="1753433481" sldId="265"/>
            <ac:spMk id="32" creationId="{89C471C9-74F5-FE8D-7F4E-BD403D45BB92}"/>
          </ac:spMkLst>
        </pc:spChg>
        <pc:spChg chg="mod">
          <ac:chgData name="Cannon, Matthew" userId="4a0c3ab7-91cf-4c83-a81e-dcf5c690f771" providerId="ADAL" clId="{756FCDC7-22AD-45B9-95E9-D20E31173695}" dt="2024-08-28T16:52:08.855" v="504" actId="1037"/>
          <ac:spMkLst>
            <pc:docMk/>
            <pc:sldMk cId="1753433481" sldId="265"/>
            <ac:spMk id="38" creationId="{69371A93-F062-C2B0-2072-92B7363A102E}"/>
          </ac:spMkLst>
        </pc:spChg>
        <pc:spChg chg="mod">
          <ac:chgData name="Cannon, Matthew" userId="4a0c3ab7-91cf-4c83-a81e-dcf5c690f771" providerId="ADAL" clId="{756FCDC7-22AD-45B9-95E9-D20E31173695}" dt="2024-08-28T16:52:08.855" v="504" actId="1037"/>
          <ac:spMkLst>
            <pc:docMk/>
            <pc:sldMk cId="1753433481" sldId="265"/>
            <ac:spMk id="39" creationId="{4A31500C-AF15-B594-A381-69A593BD346C}"/>
          </ac:spMkLst>
        </pc:spChg>
        <pc:spChg chg="mod">
          <ac:chgData name="Cannon, Matthew" userId="4a0c3ab7-91cf-4c83-a81e-dcf5c690f771" providerId="ADAL" clId="{756FCDC7-22AD-45B9-95E9-D20E31173695}" dt="2024-08-28T16:52:08.855" v="504" actId="1037"/>
          <ac:spMkLst>
            <pc:docMk/>
            <pc:sldMk cId="1753433481" sldId="265"/>
            <ac:spMk id="40" creationId="{4304386A-13B8-FA73-3064-B180CD8AA02F}"/>
          </ac:spMkLst>
        </pc:spChg>
        <pc:spChg chg="del">
          <ac:chgData name="Cannon, Matthew" userId="4a0c3ab7-91cf-4c83-a81e-dcf5c690f771" providerId="ADAL" clId="{756FCDC7-22AD-45B9-95E9-D20E31173695}" dt="2024-08-28T16:49:34.386" v="428" actId="478"/>
          <ac:spMkLst>
            <pc:docMk/>
            <pc:sldMk cId="1753433481" sldId="265"/>
            <ac:spMk id="44" creationId="{9A692CDC-9F52-FC78-C06F-1DEFC76E1597}"/>
          </ac:spMkLst>
        </pc:spChg>
        <pc:spChg chg="del">
          <ac:chgData name="Cannon, Matthew" userId="4a0c3ab7-91cf-4c83-a81e-dcf5c690f771" providerId="ADAL" clId="{756FCDC7-22AD-45B9-95E9-D20E31173695}" dt="2024-08-28T16:49:34.386" v="428" actId="478"/>
          <ac:spMkLst>
            <pc:docMk/>
            <pc:sldMk cId="1753433481" sldId="265"/>
            <ac:spMk id="45" creationId="{FEC3D5D8-33D3-9CF2-79D7-1B52137A79E6}"/>
          </ac:spMkLst>
        </pc:spChg>
        <pc:spChg chg="del">
          <ac:chgData name="Cannon, Matthew" userId="4a0c3ab7-91cf-4c83-a81e-dcf5c690f771" providerId="ADAL" clId="{756FCDC7-22AD-45B9-95E9-D20E31173695}" dt="2024-08-28T16:49:34.386" v="428" actId="478"/>
          <ac:spMkLst>
            <pc:docMk/>
            <pc:sldMk cId="1753433481" sldId="265"/>
            <ac:spMk id="46" creationId="{A7A97285-AF82-D00C-5B56-A5076E8C6AD1}"/>
          </ac:spMkLst>
        </pc:spChg>
        <pc:spChg chg="mod">
          <ac:chgData name="Cannon, Matthew" userId="4a0c3ab7-91cf-4c83-a81e-dcf5c690f771" providerId="ADAL" clId="{756FCDC7-22AD-45B9-95E9-D20E31173695}" dt="2024-08-28T17:15:46.156" v="1071" actId="14100"/>
          <ac:spMkLst>
            <pc:docMk/>
            <pc:sldMk cId="1753433481" sldId="265"/>
            <ac:spMk id="47" creationId="{B0A3784C-D159-8518-C869-F5DD666CA4F2}"/>
          </ac:spMkLst>
        </pc:spChg>
        <pc:grpChg chg="del">
          <ac:chgData name="Cannon, Matthew" userId="4a0c3ab7-91cf-4c83-a81e-dcf5c690f771" providerId="ADAL" clId="{756FCDC7-22AD-45B9-95E9-D20E31173695}" dt="2024-08-28T16:49:34.386" v="428" actId="478"/>
          <ac:grpSpMkLst>
            <pc:docMk/>
            <pc:sldMk cId="1753433481" sldId="265"/>
            <ac:grpSpMk id="27" creationId="{4FC9355A-1379-CEBD-71C3-00AA85E61BBC}"/>
          </ac:grpSpMkLst>
        </pc:grpChg>
        <pc:grpChg chg="mod">
          <ac:chgData name="Cannon, Matthew" userId="4a0c3ab7-91cf-4c83-a81e-dcf5c690f771" providerId="ADAL" clId="{756FCDC7-22AD-45B9-95E9-D20E31173695}" dt="2024-08-28T16:52:08.855" v="504" actId="1037"/>
          <ac:grpSpMkLst>
            <pc:docMk/>
            <pc:sldMk cId="1753433481" sldId="265"/>
            <ac:grpSpMk id="28" creationId="{D72ED797-48B4-C688-1D3A-F407089AF354}"/>
          </ac:grpSpMkLst>
        </pc:grpChg>
        <pc:cxnChg chg="mod">
          <ac:chgData name="Cannon, Matthew" userId="4a0c3ab7-91cf-4c83-a81e-dcf5c690f771" providerId="ADAL" clId="{756FCDC7-22AD-45B9-95E9-D20E31173695}" dt="2024-08-28T16:49:34.386" v="428" actId="478"/>
          <ac:cxnSpMkLst>
            <pc:docMk/>
            <pc:sldMk cId="1753433481" sldId="265"/>
            <ac:cxnSpMk id="24" creationId="{021074FF-05B2-4143-A1C6-C720BF6CB9B5}"/>
          </ac:cxnSpMkLst>
        </pc:cxnChg>
        <pc:cxnChg chg="mod">
          <ac:chgData name="Cannon, Matthew" userId="4a0c3ab7-91cf-4c83-a81e-dcf5c690f771" providerId="ADAL" clId="{756FCDC7-22AD-45B9-95E9-D20E31173695}" dt="2024-08-28T16:49:34.386" v="428" actId="478"/>
          <ac:cxnSpMkLst>
            <pc:docMk/>
            <pc:sldMk cId="1753433481" sldId="265"/>
            <ac:cxnSpMk id="25" creationId="{F678FAF5-3C29-00A6-1C3F-5CF71AE56971}"/>
          </ac:cxnSpMkLst>
        </pc:cxnChg>
        <pc:cxnChg chg="mod">
          <ac:chgData name="Cannon, Matthew" userId="4a0c3ab7-91cf-4c83-a81e-dcf5c690f771" providerId="ADAL" clId="{756FCDC7-22AD-45B9-95E9-D20E31173695}" dt="2024-08-28T16:49:34.386" v="428" actId="478"/>
          <ac:cxnSpMkLst>
            <pc:docMk/>
            <pc:sldMk cId="1753433481" sldId="265"/>
            <ac:cxnSpMk id="26" creationId="{7102A351-17D6-DFD1-76DE-C68F7732ABDA}"/>
          </ac:cxnSpMkLst>
        </pc:cxnChg>
      </pc:sldChg>
      <pc:sldChg chg="addSp delSp modSp add mod ord">
        <pc:chgData name="Cannon, Matthew" userId="4a0c3ab7-91cf-4c83-a81e-dcf5c690f771" providerId="ADAL" clId="{756FCDC7-22AD-45B9-95E9-D20E31173695}" dt="2024-08-28T17:15:23.670" v="1056" actId="14100"/>
        <pc:sldMkLst>
          <pc:docMk/>
          <pc:sldMk cId="1034260303" sldId="266"/>
        </pc:sldMkLst>
        <pc:spChg chg="del">
          <ac:chgData name="Cannon, Matthew" userId="4a0c3ab7-91cf-4c83-a81e-dcf5c690f771" providerId="ADAL" clId="{756FCDC7-22AD-45B9-95E9-D20E31173695}" dt="2024-08-28T17:05:30.878" v="881" actId="478"/>
          <ac:spMkLst>
            <pc:docMk/>
            <pc:sldMk cId="1034260303" sldId="266"/>
            <ac:spMk id="2" creationId="{0F7D9155-78BD-044D-555B-8B78B4A52354}"/>
          </ac:spMkLst>
        </pc:spChg>
        <pc:spChg chg="del">
          <ac:chgData name="Cannon, Matthew" userId="4a0c3ab7-91cf-4c83-a81e-dcf5c690f771" providerId="ADAL" clId="{756FCDC7-22AD-45B9-95E9-D20E31173695}" dt="2024-08-28T17:05:29.697" v="880" actId="478"/>
          <ac:spMkLst>
            <pc:docMk/>
            <pc:sldMk cId="1034260303" sldId="266"/>
            <ac:spMk id="3" creationId="{CF3A990F-C38D-D6A7-B651-D82DE79DF3A3}"/>
          </ac:spMkLst>
        </pc:spChg>
        <pc:spChg chg="del">
          <ac:chgData name="Cannon, Matthew" userId="4a0c3ab7-91cf-4c83-a81e-dcf5c690f771" providerId="ADAL" clId="{756FCDC7-22AD-45B9-95E9-D20E31173695}" dt="2024-08-28T17:05:31.400" v="882" actId="478"/>
          <ac:spMkLst>
            <pc:docMk/>
            <pc:sldMk cId="1034260303" sldId="266"/>
            <ac:spMk id="4" creationId="{6D8E9696-CD9A-F9D0-C55A-6D15D38F8A27}"/>
          </ac:spMkLst>
        </pc:spChg>
        <pc:spChg chg="add mod">
          <ac:chgData name="Cannon, Matthew" userId="4a0c3ab7-91cf-4c83-a81e-dcf5c690f771" providerId="ADAL" clId="{756FCDC7-22AD-45B9-95E9-D20E31173695}" dt="2024-08-28T17:09:02.234" v="935" actId="14100"/>
          <ac:spMkLst>
            <pc:docMk/>
            <pc:sldMk cId="1034260303" sldId="266"/>
            <ac:spMk id="12" creationId="{6387656A-C43A-ECED-F4D7-C3002FE1BD38}"/>
          </ac:spMkLst>
        </pc:spChg>
        <pc:spChg chg="add mod">
          <ac:chgData name="Cannon, Matthew" userId="4a0c3ab7-91cf-4c83-a81e-dcf5c690f771" providerId="ADAL" clId="{756FCDC7-22AD-45B9-95E9-D20E31173695}" dt="2024-08-28T17:08:44.939" v="895"/>
          <ac:spMkLst>
            <pc:docMk/>
            <pc:sldMk cId="1034260303" sldId="266"/>
            <ac:spMk id="18" creationId="{B95DB6A8-88A2-EB2C-A2B1-EB1A26E9F5AF}"/>
          </ac:spMkLst>
        </pc:spChg>
        <pc:spChg chg="del">
          <ac:chgData name="Cannon, Matthew" userId="4a0c3ab7-91cf-4c83-a81e-dcf5c690f771" providerId="ADAL" clId="{756FCDC7-22AD-45B9-95E9-D20E31173695}" dt="2024-08-28T17:05:33.087" v="883" actId="478"/>
          <ac:spMkLst>
            <pc:docMk/>
            <pc:sldMk cId="1034260303" sldId="266"/>
            <ac:spMk id="29" creationId="{BF448CF0-5C6C-F532-3B39-8C31C1210AF4}"/>
          </ac:spMkLst>
        </pc:spChg>
        <pc:spChg chg="mod">
          <ac:chgData name="Cannon, Matthew" userId="4a0c3ab7-91cf-4c83-a81e-dcf5c690f771" providerId="ADAL" clId="{756FCDC7-22AD-45B9-95E9-D20E31173695}" dt="2024-08-28T17:07:48.979" v="894" actId="20577"/>
          <ac:spMkLst>
            <pc:docMk/>
            <pc:sldMk cId="1034260303" sldId="266"/>
            <ac:spMk id="31" creationId="{8FD909F6-9AF7-7A4C-2F26-28189E1B2939}"/>
          </ac:spMkLst>
        </pc:spChg>
        <pc:spChg chg="mod">
          <ac:chgData name="Cannon, Matthew" userId="4a0c3ab7-91cf-4c83-a81e-dcf5c690f771" providerId="ADAL" clId="{756FCDC7-22AD-45B9-95E9-D20E31173695}" dt="2024-08-28T17:07:16.858" v="889" actId="207"/>
          <ac:spMkLst>
            <pc:docMk/>
            <pc:sldMk cId="1034260303" sldId="266"/>
            <ac:spMk id="38" creationId="{69371A93-F062-C2B0-2072-92B7363A102E}"/>
          </ac:spMkLst>
        </pc:spChg>
        <pc:spChg chg="mod">
          <ac:chgData name="Cannon, Matthew" userId="4a0c3ab7-91cf-4c83-a81e-dcf5c690f771" providerId="ADAL" clId="{756FCDC7-22AD-45B9-95E9-D20E31173695}" dt="2024-08-28T17:07:09.808" v="888" actId="12788"/>
          <ac:spMkLst>
            <pc:docMk/>
            <pc:sldMk cId="1034260303" sldId="266"/>
            <ac:spMk id="39" creationId="{4A31500C-AF15-B594-A381-69A593BD346C}"/>
          </ac:spMkLst>
        </pc:spChg>
        <pc:spChg chg="mod">
          <ac:chgData name="Cannon, Matthew" userId="4a0c3ab7-91cf-4c83-a81e-dcf5c690f771" providerId="ADAL" clId="{756FCDC7-22AD-45B9-95E9-D20E31173695}" dt="2024-08-28T17:07:16.858" v="889" actId="207"/>
          <ac:spMkLst>
            <pc:docMk/>
            <pc:sldMk cId="1034260303" sldId="266"/>
            <ac:spMk id="40" creationId="{4304386A-13B8-FA73-3064-B180CD8AA02F}"/>
          </ac:spMkLst>
        </pc:spChg>
        <pc:spChg chg="mod">
          <ac:chgData name="Cannon, Matthew" userId="4a0c3ab7-91cf-4c83-a81e-dcf5c690f771" providerId="ADAL" clId="{756FCDC7-22AD-45B9-95E9-D20E31173695}" dt="2024-08-28T17:15:23.670" v="1056" actId="14100"/>
          <ac:spMkLst>
            <pc:docMk/>
            <pc:sldMk cId="1034260303" sldId="266"/>
            <ac:spMk id="47" creationId="{B0A3784C-D159-8518-C869-F5DD666CA4F2}"/>
          </ac:spMkLst>
        </pc:spChg>
      </pc:sldChg>
      <pc:sldChg chg="addSp delSp modSp add mod">
        <pc:chgData name="Cannon, Matthew" userId="4a0c3ab7-91cf-4c83-a81e-dcf5c690f771" providerId="ADAL" clId="{756FCDC7-22AD-45B9-95E9-D20E31173695}" dt="2024-08-28T18:24:37.110" v="1396" actId="1037"/>
        <pc:sldMkLst>
          <pc:docMk/>
          <pc:sldMk cId="1615161791" sldId="267"/>
        </pc:sldMkLst>
        <pc:spChg chg="mod">
          <ac:chgData name="Cannon, Matthew" userId="4a0c3ab7-91cf-4c83-a81e-dcf5c690f771" providerId="ADAL" clId="{756FCDC7-22AD-45B9-95E9-D20E31173695}" dt="2024-08-28T18:24:18.271" v="1331" actId="207"/>
          <ac:spMkLst>
            <pc:docMk/>
            <pc:sldMk cId="1615161791" sldId="267"/>
            <ac:spMk id="2" creationId="{B3992A7C-679B-D026-F89F-2233FE8BBA74}"/>
          </ac:spMkLst>
        </pc:spChg>
        <pc:spChg chg="add del mod">
          <ac:chgData name="Cannon, Matthew" userId="4a0c3ab7-91cf-4c83-a81e-dcf5c690f771" providerId="ADAL" clId="{756FCDC7-22AD-45B9-95E9-D20E31173695}" dt="2024-08-28T17:11:58.024" v="983" actId="478"/>
          <ac:spMkLst>
            <pc:docMk/>
            <pc:sldMk cId="1615161791" sldId="267"/>
            <ac:spMk id="3" creationId="{8B8C5F91-E1A8-62F3-FE20-60B65178A523}"/>
          </ac:spMkLst>
        </pc:spChg>
        <pc:spChg chg="mod">
          <ac:chgData name="Cannon, Matthew" userId="4a0c3ab7-91cf-4c83-a81e-dcf5c690f771" providerId="ADAL" clId="{756FCDC7-22AD-45B9-95E9-D20E31173695}" dt="2024-08-28T18:24:37.110" v="1396" actId="1037"/>
          <ac:spMkLst>
            <pc:docMk/>
            <pc:sldMk cId="1615161791" sldId="267"/>
            <ac:spMk id="7" creationId="{3A72DD6B-7977-D516-1F03-3FD62415DE2F}"/>
          </ac:spMkLst>
        </pc:spChg>
        <pc:picChg chg="mod">
          <ac:chgData name="Cannon, Matthew" userId="4a0c3ab7-91cf-4c83-a81e-dcf5c690f771" providerId="ADAL" clId="{756FCDC7-22AD-45B9-95E9-D20E31173695}" dt="2024-08-28T18:24:22.257" v="1353" actId="1037"/>
          <ac:picMkLst>
            <pc:docMk/>
            <pc:sldMk cId="1615161791" sldId="267"/>
            <ac:picMk id="1026" creationId="{9A6D694D-88EB-E2BD-D52A-ECC28E3D8603}"/>
          </ac:picMkLst>
        </pc:picChg>
      </pc:sldChg>
      <pc:sldChg chg="addSp modSp add mod ord">
        <pc:chgData name="Cannon, Matthew" userId="4a0c3ab7-91cf-4c83-a81e-dcf5c690f771" providerId="ADAL" clId="{756FCDC7-22AD-45B9-95E9-D20E31173695}" dt="2024-08-28T17:15:16.112" v="1051" actId="14100"/>
        <pc:sldMkLst>
          <pc:docMk/>
          <pc:sldMk cId="1341907828" sldId="268"/>
        </pc:sldMkLst>
        <pc:spChg chg="add mod">
          <ac:chgData name="Cannon, Matthew" userId="4a0c3ab7-91cf-4c83-a81e-dcf5c690f771" providerId="ADAL" clId="{756FCDC7-22AD-45B9-95E9-D20E31173695}" dt="2024-08-28T17:14:28.904" v="1039" actId="1076"/>
          <ac:spMkLst>
            <pc:docMk/>
            <pc:sldMk cId="1341907828" sldId="268"/>
            <ac:spMk id="3" creationId="{11477181-C28A-EAA5-E8A3-873310D506C2}"/>
          </ac:spMkLst>
        </pc:spChg>
        <pc:spChg chg="mod">
          <ac:chgData name="Cannon, Matthew" userId="4a0c3ab7-91cf-4c83-a81e-dcf5c690f771" providerId="ADAL" clId="{756FCDC7-22AD-45B9-95E9-D20E31173695}" dt="2024-08-28T17:14:34.061" v="1040" actId="1076"/>
          <ac:spMkLst>
            <pc:docMk/>
            <pc:sldMk cId="1341907828" sldId="268"/>
            <ac:spMk id="12" creationId="{6387656A-C43A-ECED-F4D7-C3002FE1BD38}"/>
          </ac:spMkLst>
        </pc:spChg>
        <pc:spChg chg="mod">
          <ac:chgData name="Cannon, Matthew" userId="4a0c3ab7-91cf-4c83-a81e-dcf5c690f771" providerId="ADAL" clId="{756FCDC7-22AD-45B9-95E9-D20E31173695}" dt="2024-08-28T17:14:05.200" v="1027" actId="1076"/>
          <ac:spMkLst>
            <pc:docMk/>
            <pc:sldMk cId="1341907828" sldId="268"/>
            <ac:spMk id="18" creationId="{B95DB6A8-88A2-EB2C-A2B1-EB1A26E9F5AF}"/>
          </ac:spMkLst>
        </pc:spChg>
        <pc:spChg chg="mod">
          <ac:chgData name="Cannon, Matthew" userId="4a0c3ab7-91cf-4c83-a81e-dcf5c690f771" providerId="ADAL" clId="{756FCDC7-22AD-45B9-95E9-D20E31173695}" dt="2024-08-28T17:15:16.112" v="1051" actId="14100"/>
          <ac:spMkLst>
            <pc:docMk/>
            <pc:sldMk cId="1341907828" sldId="268"/>
            <ac:spMk id="47" creationId="{B0A3784C-D159-8518-C869-F5DD666CA4F2}"/>
          </ac:spMkLst>
        </pc:spChg>
        <pc:picChg chg="add mod">
          <ac:chgData name="Cannon, Matthew" userId="4a0c3ab7-91cf-4c83-a81e-dcf5c690f771" providerId="ADAL" clId="{756FCDC7-22AD-45B9-95E9-D20E31173695}" dt="2024-08-28T17:14:22.643" v="1036" actId="1076"/>
          <ac:picMkLst>
            <pc:docMk/>
            <pc:sldMk cId="1341907828" sldId="268"/>
            <ac:picMk id="2" creationId="{2BB162C3-19D1-79E0-3D0F-FDBCE85599C3}"/>
          </ac:picMkLst>
        </pc:picChg>
      </pc:sldChg>
      <pc:sldChg chg="addSp delSp modSp new mod">
        <pc:chgData name="Cannon, Matthew" userId="4a0c3ab7-91cf-4c83-a81e-dcf5c690f771" providerId="ADAL" clId="{756FCDC7-22AD-45B9-95E9-D20E31173695}" dt="2024-08-28T19:07:52.758" v="2462" actId="14100"/>
        <pc:sldMkLst>
          <pc:docMk/>
          <pc:sldMk cId="2523614802" sldId="269"/>
        </pc:sldMkLst>
        <pc:spChg chg="mod">
          <ac:chgData name="Cannon, Matthew" userId="4a0c3ab7-91cf-4c83-a81e-dcf5c690f771" providerId="ADAL" clId="{756FCDC7-22AD-45B9-95E9-D20E31173695}" dt="2024-08-28T19:06:16.446" v="2459" actId="20577"/>
          <ac:spMkLst>
            <pc:docMk/>
            <pc:sldMk cId="2523614802" sldId="269"/>
            <ac:spMk id="2" creationId="{C48C04C1-B567-BA99-5F3D-849BEB79ABDB}"/>
          </ac:spMkLst>
        </pc:spChg>
        <pc:spChg chg="add del">
          <ac:chgData name="Cannon, Matthew" userId="4a0c3ab7-91cf-4c83-a81e-dcf5c690f771" providerId="ADAL" clId="{756FCDC7-22AD-45B9-95E9-D20E31173695}" dt="2024-08-28T17:41:18.732" v="1162" actId="478"/>
          <ac:spMkLst>
            <pc:docMk/>
            <pc:sldMk cId="2523614802" sldId="269"/>
            <ac:spMk id="3" creationId="{8133C64A-52D4-FA9C-FCEA-42C2E0D0BA54}"/>
          </ac:spMkLst>
        </pc:spChg>
        <pc:spChg chg="add mod">
          <ac:chgData name="Cannon, Matthew" userId="4a0c3ab7-91cf-4c83-a81e-dcf5c690f771" providerId="ADAL" clId="{756FCDC7-22AD-45B9-95E9-D20E31173695}" dt="2024-08-28T18:21:38.880" v="1264" actId="1076"/>
          <ac:spMkLst>
            <pc:docMk/>
            <pc:sldMk cId="2523614802" sldId="269"/>
            <ac:spMk id="3" creationId="{BE283644-5020-FCF6-9D8B-3479E065CBAA}"/>
          </ac:spMkLst>
        </pc:spChg>
        <pc:spChg chg="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5" creationId="{C411CA2E-C463-D773-CF6F-663C82CE984D}"/>
          </ac:spMkLst>
        </pc:spChg>
        <pc:spChg chg="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6" creationId="{8462FB36-8E08-C4EE-81A2-0A1F3187BAF3}"/>
          </ac:spMkLst>
        </pc:spChg>
        <pc:spChg chg="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7" creationId="{F537DC42-CDE8-005C-D97F-3884ADCBADDA}"/>
          </ac:spMkLst>
        </pc:spChg>
        <pc:spChg chg="mod">
          <ac:chgData name="Cannon, Matthew" userId="4a0c3ab7-91cf-4c83-a81e-dcf5c690f771" providerId="ADAL" clId="{756FCDC7-22AD-45B9-95E9-D20E31173695}" dt="2024-08-28T18:22:52.301" v="1290" actId="207"/>
          <ac:spMkLst>
            <pc:docMk/>
            <pc:sldMk cId="2523614802" sldId="269"/>
            <ac:spMk id="8" creationId="{8CC2327A-3F88-4A2B-FA79-5A9B9BF17533}"/>
          </ac:spMkLst>
        </pc:spChg>
        <pc:spChg chg="add 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12" creationId="{C3DA0F59-4BEA-4AED-B938-8D5C468D0588}"/>
          </ac:spMkLst>
        </pc:spChg>
        <pc:spChg chg="add 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13" creationId="{2D341725-BB9B-56BC-1989-159B5EDFF95B}"/>
          </ac:spMkLst>
        </pc:spChg>
        <pc:spChg chg="add 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14" creationId="{A11377E5-DE22-467F-D623-D55EFFD67E48}"/>
          </ac:spMkLst>
        </pc:spChg>
        <pc:spChg chg="add 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15" creationId="{52876AB1-05E7-268B-F657-05564E41CFBC}"/>
          </ac:spMkLst>
        </pc:spChg>
        <pc:spChg chg="add mod">
          <ac:chgData name="Cannon, Matthew" userId="4a0c3ab7-91cf-4c83-a81e-dcf5c690f771" providerId="ADAL" clId="{756FCDC7-22AD-45B9-95E9-D20E31173695}" dt="2024-08-28T18:20:51.198" v="1255" actId="207"/>
          <ac:spMkLst>
            <pc:docMk/>
            <pc:sldMk cId="2523614802" sldId="269"/>
            <ac:spMk id="16" creationId="{C5EB4A3F-8AC6-932D-3634-BB17283C2807}"/>
          </ac:spMkLst>
        </pc:spChg>
        <pc:spChg chg="add 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17" creationId="{CDD84139-2AAE-AEC5-E2FB-D38816AA4A99}"/>
          </ac:spMkLst>
        </pc:spChg>
        <pc:spChg chg="add mod">
          <ac:chgData name="Cannon, Matthew" userId="4a0c3ab7-91cf-4c83-a81e-dcf5c690f771" providerId="ADAL" clId="{756FCDC7-22AD-45B9-95E9-D20E31173695}" dt="2024-08-28T18:20:51.198" v="1255" actId="207"/>
          <ac:spMkLst>
            <pc:docMk/>
            <pc:sldMk cId="2523614802" sldId="269"/>
            <ac:spMk id="18" creationId="{F4CD4647-CBA1-FD44-8865-70918603F382}"/>
          </ac:spMkLst>
        </pc:spChg>
        <pc:spChg chg="add mod">
          <ac:chgData name="Cannon, Matthew" userId="4a0c3ab7-91cf-4c83-a81e-dcf5c690f771" providerId="ADAL" clId="{756FCDC7-22AD-45B9-95E9-D20E31173695}" dt="2024-08-28T18:23:19.997" v="1296" actId="122"/>
          <ac:spMkLst>
            <pc:docMk/>
            <pc:sldMk cId="2523614802" sldId="269"/>
            <ac:spMk id="19" creationId="{862BA4B7-9252-B1DB-493D-799D9DFD9DB9}"/>
          </ac:spMkLst>
        </pc:spChg>
        <pc:spChg chg="add 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20" creationId="{2028713D-E3EA-40DA-B836-266CFEBDBB73}"/>
          </ac:spMkLst>
        </pc:spChg>
        <pc:spChg chg="add mod">
          <ac:chgData name="Cannon, Matthew" userId="4a0c3ab7-91cf-4c83-a81e-dcf5c690f771" providerId="ADAL" clId="{756FCDC7-22AD-45B9-95E9-D20E31173695}" dt="2024-08-28T17:41:25.115" v="1164" actId="1076"/>
          <ac:spMkLst>
            <pc:docMk/>
            <pc:sldMk cId="2523614802" sldId="269"/>
            <ac:spMk id="22" creationId="{C3FA74AD-5693-06D0-E9F8-FB04E36C4A6C}"/>
          </ac:spMkLst>
        </pc:spChg>
        <pc:spChg chg="add mod">
          <ac:chgData name="Cannon, Matthew" userId="4a0c3ab7-91cf-4c83-a81e-dcf5c690f771" providerId="ADAL" clId="{756FCDC7-22AD-45B9-95E9-D20E31173695}" dt="2024-08-28T19:07:52.758" v="2462" actId="14100"/>
          <ac:spMkLst>
            <pc:docMk/>
            <pc:sldMk cId="2523614802" sldId="269"/>
            <ac:spMk id="23" creationId="{881D2EAB-C426-4837-C029-3F2426AC0C9D}"/>
          </ac:spMkLst>
        </pc:spChg>
        <pc:spChg chg="add mod">
          <ac:chgData name="Cannon, Matthew" userId="4a0c3ab7-91cf-4c83-a81e-dcf5c690f771" providerId="ADAL" clId="{756FCDC7-22AD-45B9-95E9-D20E31173695}" dt="2024-08-28T18:22:01.280" v="1277" actId="207"/>
          <ac:spMkLst>
            <pc:docMk/>
            <pc:sldMk cId="2523614802" sldId="269"/>
            <ac:spMk id="24" creationId="{CCC6F5FE-C98A-D580-812F-76B06C8B2CF7}"/>
          </ac:spMkLst>
        </pc:spChg>
        <pc:spChg chg="add del">
          <ac:chgData name="Cannon, Matthew" userId="4a0c3ab7-91cf-4c83-a81e-dcf5c690f771" providerId="ADAL" clId="{756FCDC7-22AD-45B9-95E9-D20E31173695}" dt="2024-08-28T18:22:15.651" v="1279" actId="22"/>
          <ac:spMkLst>
            <pc:docMk/>
            <pc:sldMk cId="2523614802" sldId="269"/>
            <ac:spMk id="26" creationId="{42D593D0-73B3-1EDC-0997-99FCB6C5FD94}"/>
          </ac:spMkLst>
        </pc:spChg>
        <pc:spChg chg="add mod">
          <ac:chgData name="Cannon, Matthew" userId="4a0c3ab7-91cf-4c83-a81e-dcf5c690f771" providerId="ADAL" clId="{756FCDC7-22AD-45B9-95E9-D20E31173695}" dt="2024-08-28T18:22:57.424" v="1292" actId="1035"/>
          <ac:spMkLst>
            <pc:docMk/>
            <pc:sldMk cId="2523614802" sldId="269"/>
            <ac:spMk id="27" creationId="{7814C9B4-4B31-6D26-4803-E223BB753F2B}"/>
          </ac:spMkLst>
        </pc:spChg>
        <pc:grpChg chg="add mod">
          <ac:chgData name="Cannon, Matthew" userId="4a0c3ab7-91cf-4c83-a81e-dcf5c690f771" providerId="ADAL" clId="{756FCDC7-22AD-45B9-95E9-D20E31173695}" dt="2024-08-28T17:41:25.115" v="1164" actId="1076"/>
          <ac:grpSpMkLst>
            <pc:docMk/>
            <pc:sldMk cId="2523614802" sldId="269"/>
            <ac:grpSpMk id="4" creationId="{A722D9F1-1180-9295-279A-F068B9A17691}"/>
          </ac:grpSpMkLst>
        </pc:grpChg>
        <pc:picChg chg="add mod">
          <ac:chgData name="Cannon, Matthew" userId="4a0c3ab7-91cf-4c83-a81e-dcf5c690f771" providerId="ADAL" clId="{756FCDC7-22AD-45B9-95E9-D20E31173695}" dt="2024-08-28T17:41:25.115" v="1164" actId="1076"/>
          <ac:picMkLst>
            <pc:docMk/>
            <pc:sldMk cId="2523614802" sldId="269"/>
            <ac:picMk id="21" creationId="{FBBAC270-21AE-10FA-616C-2E10B332FADC}"/>
          </ac:picMkLst>
        </pc:picChg>
        <pc:cxnChg chg="mod">
          <ac:chgData name="Cannon, Matthew" userId="4a0c3ab7-91cf-4c83-a81e-dcf5c690f771" providerId="ADAL" clId="{756FCDC7-22AD-45B9-95E9-D20E31173695}" dt="2024-08-28T17:41:25.115" v="1164" actId="1076"/>
          <ac:cxnSpMkLst>
            <pc:docMk/>
            <pc:sldMk cId="2523614802" sldId="269"/>
            <ac:cxnSpMk id="9" creationId="{85AC39CF-9084-3C71-5E77-4ED578D58099}"/>
          </ac:cxnSpMkLst>
        </pc:cxnChg>
        <pc:cxnChg chg="mod">
          <ac:chgData name="Cannon, Matthew" userId="4a0c3ab7-91cf-4c83-a81e-dcf5c690f771" providerId="ADAL" clId="{756FCDC7-22AD-45B9-95E9-D20E31173695}" dt="2024-08-28T17:41:25.115" v="1164" actId="1076"/>
          <ac:cxnSpMkLst>
            <pc:docMk/>
            <pc:sldMk cId="2523614802" sldId="269"/>
            <ac:cxnSpMk id="10" creationId="{B74A2200-E0BA-E669-D72C-B164806310F8}"/>
          </ac:cxnSpMkLst>
        </pc:cxnChg>
        <pc:cxnChg chg="mod">
          <ac:chgData name="Cannon, Matthew" userId="4a0c3ab7-91cf-4c83-a81e-dcf5c690f771" providerId="ADAL" clId="{756FCDC7-22AD-45B9-95E9-D20E31173695}" dt="2024-08-28T17:41:25.115" v="1164" actId="1076"/>
          <ac:cxnSpMkLst>
            <pc:docMk/>
            <pc:sldMk cId="2523614802" sldId="269"/>
            <ac:cxnSpMk id="11" creationId="{C00803CE-3DE1-6F9B-94F6-5EB7B84AEBE8}"/>
          </ac:cxnSpMkLst>
        </pc:cxnChg>
      </pc:sldChg>
      <pc:sldChg chg="delSp modSp new mod">
        <pc:chgData name="Cannon, Matthew" userId="4a0c3ab7-91cf-4c83-a81e-dcf5c690f771" providerId="ADAL" clId="{756FCDC7-22AD-45B9-95E9-D20E31173695}" dt="2024-08-28T19:04:51.920" v="2448" actId="20577"/>
        <pc:sldMkLst>
          <pc:docMk/>
          <pc:sldMk cId="3685007689" sldId="270"/>
        </pc:sldMkLst>
        <pc:spChg chg="del">
          <ac:chgData name="Cannon, Matthew" userId="4a0c3ab7-91cf-4c83-a81e-dcf5c690f771" providerId="ADAL" clId="{756FCDC7-22AD-45B9-95E9-D20E31173695}" dt="2024-08-28T19:04:46.974" v="2447" actId="478"/>
          <ac:spMkLst>
            <pc:docMk/>
            <pc:sldMk cId="3685007689" sldId="270"/>
            <ac:spMk id="2" creationId="{6B63FEFD-229A-FB61-D2D3-A6DF9D26EEB7}"/>
          </ac:spMkLst>
        </pc:spChg>
        <pc:spChg chg="mod">
          <ac:chgData name="Cannon, Matthew" userId="4a0c3ab7-91cf-4c83-a81e-dcf5c690f771" providerId="ADAL" clId="{756FCDC7-22AD-45B9-95E9-D20E31173695}" dt="2024-08-28T19:04:51.920" v="2448" actId="20577"/>
          <ac:spMkLst>
            <pc:docMk/>
            <pc:sldMk cId="3685007689" sldId="270"/>
            <ac:spMk id="3" creationId="{E604C61C-9DB1-4027-DC0F-C653CEDA69E2}"/>
          </ac:spMkLst>
        </pc:spChg>
      </pc:sldChg>
      <pc:sldChg chg="addSp delSp modSp new mod">
        <pc:chgData name="Cannon, Matthew" userId="4a0c3ab7-91cf-4c83-a81e-dcf5c690f771" providerId="ADAL" clId="{756FCDC7-22AD-45B9-95E9-D20E31173695}" dt="2024-08-28T19:19:30.033" v="2664"/>
        <pc:sldMkLst>
          <pc:docMk/>
          <pc:sldMk cId="3056468944" sldId="271"/>
        </pc:sldMkLst>
        <pc:spChg chg="mod">
          <ac:chgData name="Cannon, Matthew" userId="4a0c3ab7-91cf-4c83-a81e-dcf5c690f771" providerId="ADAL" clId="{756FCDC7-22AD-45B9-95E9-D20E31173695}" dt="2024-08-28T19:19:30.033" v="2664"/>
          <ac:spMkLst>
            <pc:docMk/>
            <pc:sldMk cId="3056468944" sldId="271"/>
            <ac:spMk id="2" creationId="{202F9F8D-5687-78B1-BDEF-7BAB6D835773}"/>
          </ac:spMkLst>
        </pc:spChg>
        <pc:spChg chg="del">
          <ac:chgData name="Cannon, Matthew" userId="4a0c3ab7-91cf-4c83-a81e-dcf5c690f771" providerId="ADAL" clId="{756FCDC7-22AD-45B9-95E9-D20E31173695}" dt="2024-08-28T18:25:29.521" v="1427" actId="478"/>
          <ac:spMkLst>
            <pc:docMk/>
            <pc:sldMk cId="3056468944" sldId="271"/>
            <ac:spMk id="3" creationId="{8FBC2AD8-AD45-658E-C07C-7ACB2173226F}"/>
          </ac:spMkLst>
        </pc:spChg>
        <pc:spChg chg="add mod">
          <ac:chgData name="Cannon, Matthew" userId="4a0c3ab7-91cf-4c83-a81e-dcf5c690f771" providerId="ADAL" clId="{756FCDC7-22AD-45B9-95E9-D20E31173695}" dt="2024-08-28T18:28:55.890" v="1467" actId="1076"/>
          <ac:spMkLst>
            <pc:docMk/>
            <pc:sldMk cId="3056468944" sldId="271"/>
            <ac:spMk id="5" creationId="{5C3482E1-A5E6-A06B-1C90-28DB0930C766}"/>
          </ac:spMkLst>
        </pc:spChg>
        <pc:spChg chg="add mod">
          <ac:chgData name="Cannon, Matthew" userId="4a0c3ab7-91cf-4c83-a81e-dcf5c690f771" providerId="ADAL" clId="{756FCDC7-22AD-45B9-95E9-D20E31173695}" dt="2024-08-28T18:48:59.467" v="2031" actId="1036"/>
          <ac:spMkLst>
            <pc:docMk/>
            <pc:sldMk cId="3056468944" sldId="271"/>
            <ac:spMk id="7" creationId="{24F119E0-1042-B5AE-2F58-8822F5594ECE}"/>
          </ac:spMkLst>
        </pc:spChg>
        <pc:spChg chg="add del mod">
          <ac:chgData name="Cannon, Matthew" userId="4a0c3ab7-91cf-4c83-a81e-dcf5c690f771" providerId="ADAL" clId="{756FCDC7-22AD-45B9-95E9-D20E31173695}" dt="2024-08-28T18:35:22.576" v="1535" actId="478"/>
          <ac:spMkLst>
            <pc:docMk/>
            <pc:sldMk cId="3056468944" sldId="271"/>
            <ac:spMk id="9" creationId="{384716BF-0FAA-33DD-3C4B-4A0F46D9C061}"/>
          </ac:spMkLst>
        </pc:spChg>
        <pc:spChg chg="add del mod">
          <ac:chgData name="Cannon, Matthew" userId="4a0c3ab7-91cf-4c83-a81e-dcf5c690f771" providerId="ADAL" clId="{756FCDC7-22AD-45B9-95E9-D20E31173695}" dt="2024-08-28T18:48:38.231" v="1972" actId="478"/>
          <ac:spMkLst>
            <pc:docMk/>
            <pc:sldMk cId="3056468944" sldId="271"/>
            <ac:spMk id="10" creationId="{F736DEC2-7558-C20C-6278-47C94116AF58}"/>
          </ac:spMkLst>
        </pc:spChg>
        <pc:spChg chg="add mod">
          <ac:chgData name="Cannon, Matthew" userId="4a0c3ab7-91cf-4c83-a81e-dcf5c690f771" providerId="ADAL" clId="{756FCDC7-22AD-45B9-95E9-D20E31173695}" dt="2024-08-28T18:49:13.237" v="2036" actId="207"/>
          <ac:spMkLst>
            <pc:docMk/>
            <pc:sldMk cId="3056468944" sldId="271"/>
            <ac:spMk id="11" creationId="{929EDB36-94F9-BA40-2F67-747CF4E078C4}"/>
          </ac:spMkLst>
        </pc:spChg>
        <pc:picChg chg="add mod">
          <ac:chgData name="Cannon, Matthew" userId="4a0c3ab7-91cf-4c83-a81e-dcf5c690f771" providerId="ADAL" clId="{756FCDC7-22AD-45B9-95E9-D20E31173695}" dt="2024-08-28T18:28:53.857" v="1466" actId="1076"/>
          <ac:picMkLst>
            <pc:docMk/>
            <pc:sldMk cId="3056468944" sldId="271"/>
            <ac:picMk id="1026" creationId="{2A2954DC-BD40-4F0F-2343-CE1843672852}"/>
          </ac:picMkLst>
        </pc:picChg>
        <pc:picChg chg="add mod">
          <ac:chgData name="Cannon, Matthew" userId="4a0c3ab7-91cf-4c83-a81e-dcf5c690f771" providerId="ADAL" clId="{756FCDC7-22AD-45B9-95E9-D20E31173695}" dt="2024-08-28T18:48:59.467" v="2031" actId="1036"/>
          <ac:picMkLst>
            <pc:docMk/>
            <pc:sldMk cId="3056468944" sldId="271"/>
            <ac:picMk id="1028" creationId="{46833D98-0AC4-97BF-0142-A452E3E81BAD}"/>
          </ac:picMkLst>
        </pc:picChg>
        <pc:picChg chg="add del mod">
          <ac:chgData name="Cannon, Matthew" userId="4a0c3ab7-91cf-4c83-a81e-dcf5c690f771" providerId="ADAL" clId="{756FCDC7-22AD-45B9-95E9-D20E31173695}" dt="2024-08-28T18:35:20.159" v="1534" actId="478"/>
          <ac:picMkLst>
            <pc:docMk/>
            <pc:sldMk cId="3056468944" sldId="271"/>
            <ac:picMk id="1030" creationId="{D2529ED4-960A-AB9B-7E7D-A101E3EEF774}"/>
          </ac:picMkLst>
        </pc:picChg>
        <pc:picChg chg="add del">
          <ac:chgData name="Cannon, Matthew" userId="4a0c3ab7-91cf-4c83-a81e-dcf5c690f771" providerId="ADAL" clId="{756FCDC7-22AD-45B9-95E9-D20E31173695}" dt="2024-08-28T18:35:18.550" v="1533" actId="478"/>
          <ac:picMkLst>
            <pc:docMk/>
            <pc:sldMk cId="3056468944" sldId="271"/>
            <ac:picMk id="1032" creationId="{0AB4CF2E-0B6F-3C5E-C49E-314D2EBFAD04}"/>
          </ac:picMkLst>
        </pc:picChg>
      </pc:sldChg>
      <pc:sldChg chg="addSp delSp modSp add mod">
        <pc:chgData name="Cannon, Matthew" userId="4a0c3ab7-91cf-4c83-a81e-dcf5c690f771" providerId="ADAL" clId="{756FCDC7-22AD-45B9-95E9-D20E31173695}" dt="2024-08-28T19:19:32.976" v="2665"/>
        <pc:sldMkLst>
          <pc:docMk/>
          <pc:sldMk cId="1308056927" sldId="272"/>
        </pc:sldMkLst>
        <pc:spChg chg="mod">
          <ac:chgData name="Cannon, Matthew" userId="4a0c3ab7-91cf-4c83-a81e-dcf5c690f771" providerId="ADAL" clId="{756FCDC7-22AD-45B9-95E9-D20E31173695}" dt="2024-08-28T19:19:32.976" v="2665"/>
          <ac:spMkLst>
            <pc:docMk/>
            <pc:sldMk cId="1308056927" sldId="272"/>
            <ac:spMk id="2" creationId="{202F9F8D-5687-78B1-BDEF-7BAB6D835773}"/>
          </ac:spMkLst>
        </pc:spChg>
        <pc:spChg chg="add mod">
          <ac:chgData name="Cannon, Matthew" userId="4a0c3ab7-91cf-4c83-a81e-dcf5c690f771" providerId="ADAL" clId="{756FCDC7-22AD-45B9-95E9-D20E31173695}" dt="2024-08-28T18:48:51.004" v="2010" actId="1036"/>
          <ac:spMkLst>
            <pc:docMk/>
            <pc:sldMk cId="1308056927" sldId="272"/>
            <ac:spMk id="4" creationId="{2F3BD0BE-9294-3DD7-230D-C9CB8ECF179E}"/>
          </ac:spMkLst>
        </pc:spChg>
        <pc:spChg chg="del">
          <ac:chgData name="Cannon, Matthew" userId="4a0c3ab7-91cf-4c83-a81e-dcf5c690f771" providerId="ADAL" clId="{756FCDC7-22AD-45B9-95E9-D20E31173695}" dt="2024-08-28T18:35:35.423" v="1538" actId="478"/>
          <ac:spMkLst>
            <pc:docMk/>
            <pc:sldMk cId="1308056927" sldId="272"/>
            <ac:spMk id="5" creationId="{5C3482E1-A5E6-A06B-1C90-28DB0930C766}"/>
          </ac:spMkLst>
        </pc:spChg>
        <pc:spChg chg="del">
          <ac:chgData name="Cannon, Matthew" userId="4a0c3ab7-91cf-4c83-a81e-dcf5c690f771" providerId="ADAL" clId="{756FCDC7-22AD-45B9-95E9-D20E31173695}" dt="2024-08-28T18:35:35.423" v="1538" actId="478"/>
          <ac:spMkLst>
            <pc:docMk/>
            <pc:sldMk cId="1308056927" sldId="272"/>
            <ac:spMk id="7" creationId="{24F119E0-1042-B5AE-2F58-8822F5594ECE}"/>
          </ac:spMkLst>
        </pc:spChg>
        <pc:spChg chg="mod">
          <ac:chgData name="Cannon, Matthew" userId="4a0c3ab7-91cf-4c83-a81e-dcf5c690f771" providerId="ADAL" clId="{756FCDC7-22AD-45B9-95E9-D20E31173695}" dt="2024-08-28T18:48:51.004" v="2010" actId="1036"/>
          <ac:spMkLst>
            <pc:docMk/>
            <pc:sldMk cId="1308056927" sldId="272"/>
            <ac:spMk id="9" creationId="{384716BF-0FAA-33DD-3C4B-4A0F46D9C061}"/>
          </ac:spMkLst>
        </pc:spChg>
        <pc:spChg chg="del">
          <ac:chgData name="Cannon, Matthew" userId="4a0c3ab7-91cf-4c83-a81e-dcf5c690f771" providerId="ADAL" clId="{756FCDC7-22AD-45B9-95E9-D20E31173695}" dt="2024-08-28T18:35:38.831" v="1539" actId="478"/>
          <ac:spMkLst>
            <pc:docMk/>
            <pc:sldMk cId="1308056927" sldId="272"/>
            <ac:spMk id="10" creationId="{F736DEC2-7558-C20C-6278-47C94116AF58}"/>
          </ac:spMkLst>
        </pc:spChg>
        <pc:spChg chg="del mod">
          <ac:chgData name="Cannon, Matthew" userId="4a0c3ab7-91cf-4c83-a81e-dcf5c690f771" providerId="ADAL" clId="{756FCDC7-22AD-45B9-95E9-D20E31173695}" dt="2024-08-28T18:35:48.335" v="1543" actId="478"/>
          <ac:spMkLst>
            <pc:docMk/>
            <pc:sldMk cId="1308056927" sldId="272"/>
            <ac:spMk id="11" creationId="{929EDB36-94F9-BA40-2F67-747CF4E078C4}"/>
          </ac:spMkLst>
        </pc:spChg>
        <pc:picChg chg="del">
          <ac:chgData name="Cannon, Matthew" userId="4a0c3ab7-91cf-4c83-a81e-dcf5c690f771" providerId="ADAL" clId="{756FCDC7-22AD-45B9-95E9-D20E31173695}" dt="2024-08-28T18:35:35.423" v="1538" actId="478"/>
          <ac:picMkLst>
            <pc:docMk/>
            <pc:sldMk cId="1308056927" sldId="272"/>
            <ac:picMk id="1026" creationId="{2A2954DC-BD40-4F0F-2343-CE1843672852}"/>
          </ac:picMkLst>
        </pc:picChg>
        <pc:picChg chg="del">
          <ac:chgData name="Cannon, Matthew" userId="4a0c3ab7-91cf-4c83-a81e-dcf5c690f771" providerId="ADAL" clId="{756FCDC7-22AD-45B9-95E9-D20E31173695}" dt="2024-08-28T18:35:35.423" v="1538" actId="478"/>
          <ac:picMkLst>
            <pc:docMk/>
            <pc:sldMk cId="1308056927" sldId="272"/>
            <ac:picMk id="1028" creationId="{46833D98-0AC4-97BF-0142-A452E3E81BAD}"/>
          </ac:picMkLst>
        </pc:picChg>
        <pc:picChg chg="mod">
          <ac:chgData name="Cannon, Matthew" userId="4a0c3ab7-91cf-4c83-a81e-dcf5c690f771" providerId="ADAL" clId="{756FCDC7-22AD-45B9-95E9-D20E31173695}" dt="2024-08-28T18:48:51.004" v="2010" actId="1036"/>
          <ac:picMkLst>
            <pc:docMk/>
            <pc:sldMk cId="1308056927" sldId="272"/>
            <ac:picMk id="1030" creationId="{D2529ED4-960A-AB9B-7E7D-A101E3EEF774}"/>
          </ac:picMkLst>
        </pc:picChg>
        <pc:picChg chg="mod">
          <ac:chgData name="Cannon, Matthew" userId="4a0c3ab7-91cf-4c83-a81e-dcf5c690f771" providerId="ADAL" clId="{756FCDC7-22AD-45B9-95E9-D20E31173695}" dt="2024-08-28T18:48:51.004" v="2010" actId="1036"/>
          <ac:picMkLst>
            <pc:docMk/>
            <pc:sldMk cId="1308056927" sldId="272"/>
            <ac:picMk id="1032" creationId="{0AB4CF2E-0B6F-3C5E-C49E-314D2EBFAD04}"/>
          </ac:picMkLst>
        </pc:picChg>
      </pc:sldChg>
      <pc:sldChg chg="addSp delSp modSp new mod">
        <pc:chgData name="Cannon, Matthew" userId="4a0c3ab7-91cf-4c83-a81e-dcf5c690f771" providerId="ADAL" clId="{756FCDC7-22AD-45B9-95E9-D20E31173695}" dt="2024-08-28T19:19:25.256" v="2663" actId="20577"/>
        <pc:sldMkLst>
          <pc:docMk/>
          <pc:sldMk cId="1201390891" sldId="273"/>
        </pc:sldMkLst>
        <pc:spChg chg="mod">
          <ac:chgData name="Cannon, Matthew" userId="4a0c3ab7-91cf-4c83-a81e-dcf5c690f771" providerId="ADAL" clId="{756FCDC7-22AD-45B9-95E9-D20E31173695}" dt="2024-08-28T19:19:25.256" v="2663" actId="20577"/>
          <ac:spMkLst>
            <pc:docMk/>
            <pc:sldMk cId="1201390891" sldId="273"/>
            <ac:spMk id="2" creationId="{811C940B-1179-BC4D-7065-DCED2D5D8A26}"/>
          </ac:spMkLst>
        </pc:spChg>
        <pc:spChg chg="del">
          <ac:chgData name="Cannon, Matthew" userId="4a0c3ab7-91cf-4c83-a81e-dcf5c690f771" providerId="ADAL" clId="{756FCDC7-22AD-45B9-95E9-D20E31173695}" dt="2024-08-28T18:38:18.569" v="1596" actId="478"/>
          <ac:spMkLst>
            <pc:docMk/>
            <pc:sldMk cId="1201390891" sldId="273"/>
            <ac:spMk id="3" creationId="{1B6DD312-1F2E-B004-1F7E-81BE0EAF1D93}"/>
          </ac:spMkLst>
        </pc:spChg>
        <pc:spChg chg="add mod">
          <ac:chgData name="Cannon, Matthew" userId="4a0c3ab7-91cf-4c83-a81e-dcf5c690f771" providerId="ADAL" clId="{756FCDC7-22AD-45B9-95E9-D20E31173695}" dt="2024-08-28T19:19:16.937" v="2657" actId="20577"/>
          <ac:spMkLst>
            <pc:docMk/>
            <pc:sldMk cId="1201390891" sldId="273"/>
            <ac:spMk id="3" creationId="{65889DF3-B0C8-32EA-0CBE-4A6787149D2D}"/>
          </ac:spMkLst>
        </pc:spChg>
        <pc:spChg chg="mod topLvl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5" creationId="{FD08177C-E3AF-A504-D72C-02D7BC08E102}"/>
          </ac:spMkLst>
        </pc:spChg>
        <pc:spChg chg="mod topLvl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6" creationId="{55E2779F-DA33-AF48-9EB7-6CA042567239}"/>
          </ac:spMkLst>
        </pc:spChg>
        <pc:spChg chg="mod topLvl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7" creationId="{435A6F7B-3722-8605-9B3A-B8733DAEFBC0}"/>
          </ac:spMkLst>
        </pc:spChg>
        <pc:spChg chg="mod topLvl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8" creationId="{6D16D98C-237D-7AB0-294F-DBFCFE5C494E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18" creationId="{788E2D73-71BA-AEC4-DB67-4E6E26EA2FAE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19" creationId="{8B9992DC-1360-2F48-744C-C4ECFB53B1AA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20" creationId="{F5AA741F-9264-B4F3-B282-C3B438A44FEF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35" creationId="{4278870E-2512-3DB6-CAEA-B9F8EE4A53C1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36" creationId="{B2433FF5-A991-0BD4-6E71-D5B688A2EDFD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37" creationId="{4ED3139D-E6B0-0954-513C-A85D48B8C020}"/>
          </ac:spMkLst>
        </pc:spChg>
        <pc:spChg chg="add mod">
          <ac:chgData name="Cannon, Matthew" userId="4a0c3ab7-91cf-4c83-a81e-dcf5c690f771" providerId="ADAL" clId="{756FCDC7-22AD-45B9-95E9-D20E31173695}" dt="2024-08-28T18:48:19.264" v="1969" actId="1076"/>
          <ac:spMkLst>
            <pc:docMk/>
            <pc:sldMk cId="1201390891" sldId="273"/>
            <ac:spMk id="38" creationId="{77F42D27-38AF-B6EC-49AB-A21B20C121E1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39" creationId="{A554EAEA-BC14-7D62-8DD3-7A4D6F8BD170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50" creationId="{97CBEAEB-6FA9-EC53-5553-B202E8747AA2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51" creationId="{A2583C94-473E-0EA1-7B1F-3E03390291CF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52" creationId="{E9AD658C-84B9-F330-FDD8-0965A81D455F}"/>
          </ac:spMkLst>
        </pc:spChg>
        <pc:spChg chg="add mod">
          <ac:chgData name="Cannon, Matthew" userId="4a0c3ab7-91cf-4c83-a81e-dcf5c690f771" providerId="ADAL" clId="{756FCDC7-22AD-45B9-95E9-D20E31173695}" dt="2024-08-28T18:45:58.881" v="1877" actId="164"/>
          <ac:spMkLst>
            <pc:docMk/>
            <pc:sldMk cId="1201390891" sldId="273"/>
            <ac:spMk id="53" creationId="{652076AE-2D31-268D-6D39-105FDE68FBE9}"/>
          </ac:spMkLst>
        </pc:spChg>
        <pc:spChg chg="add mod">
          <ac:chgData name="Cannon, Matthew" userId="4a0c3ab7-91cf-4c83-a81e-dcf5c690f771" providerId="ADAL" clId="{756FCDC7-22AD-45B9-95E9-D20E31173695}" dt="2024-08-28T18:48:23.566" v="1971" actId="122"/>
          <ac:spMkLst>
            <pc:docMk/>
            <pc:sldMk cId="1201390891" sldId="273"/>
            <ac:spMk id="54" creationId="{15687154-8848-0883-9490-52AAC5DFA17B}"/>
          </ac:spMkLst>
        </pc:spChg>
        <pc:spChg chg="add mod">
          <ac:chgData name="Cannon, Matthew" userId="4a0c3ab7-91cf-4c83-a81e-dcf5c690f771" providerId="ADAL" clId="{756FCDC7-22AD-45B9-95E9-D20E31173695}" dt="2024-08-28T18:48:04.492" v="1950" actId="1036"/>
          <ac:spMkLst>
            <pc:docMk/>
            <pc:sldMk cId="1201390891" sldId="273"/>
            <ac:spMk id="56" creationId="{7A834D17-27F1-BEB0-26AE-1DFE7FC99A4E}"/>
          </ac:spMkLst>
        </pc:spChg>
        <pc:spChg chg="add mod">
          <ac:chgData name="Cannon, Matthew" userId="4a0c3ab7-91cf-4c83-a81e-dcf5c690f771" providerId="ADAL" clId="{756FCDC7-22AD-45B9-95E9-D20E31173695}" dt="2024-08-28T18:48:00.326" v="1938" actId="1036"/>
          <ac:spMkLst>
            <pc:docMk/>
            <pc:sldMk cId="1201390891" sldId="273"/>
            <ac:spMk id="57" creationId="{EB855146-15F6-D616-030F-8A866046932B}"/>
          </ac:spMkLst>
        </pc:spChg>
        <pc:spChg chg="add mod">
          <ac:chgData name="Cannon, Matthew" userId="4a0c3ab7-91cf-4c83-a81e-dcf5c690f771" providerId="ADAL" clId="{756FCDC7-22AD-45B9-95E9-D20E31173695}" dt="2024-08-28T18:46:27.929" v="1898"/>
          <ac:spMkLst>
            <pc:docMk/>
            <pc:sldMk cId="1201390891" sldId="273"/>
            <ac:spMk id="58" creationId="{C5848F4F-1A7A-BC93-C15E-B643B8253021}"/>
          </ac:spMkLst>
        </pc:spChg>
        <pc:spChg chg="add mod">
          <ac:chgData name="Cannon, Matthew" userId="4a0c3ab7-91cf-4c83-a81e-dcf5c690f771" providerId="ADAL" clId="{756FCDC7-22AD-45B9-95E9-D20E31173695}" dt="2024-08-28T18:48:06.492" v="1954" actId="1035"/>
          <ac:spMkLst>
            <pc:docMk/>
            <pc:sldMk cId="1201390891" sldId="273"/>
            <ac:spMk id="59" creationId="{72544FDF-1259-92CF-FE06-EBC306A449CA}"/>
          </ac:spMkLst>
        </pc:spChg>
        <pc:spChg chg="add mod">
          <ac:chgData name="Cannon, Matthew" userId="4a0c3ab7-91cf-4c83-a81e-dcf5c690f771" providerId="ADAL" clId="{756FCDC7-22AD-45B9-95E9-D20E31173695}" dt="2024-08-28T18:48:08.168" v="1956" actId="1036"/>
          <ac:spMkLst>
            <pc:docMk/>
            <pc:sldMk cId="1201390891" sldId="273"/>
            <ac:spMk id="60" creationId="{120DD21F-571E-B8B2-10E8-AA12B42249CE}"/>
          </ac:spMkLst>
        </pc:spChg>
        <pc:spChg chg="add mod">
          <ac:chgData name="Cannon, Matthew" userId="4a0c3ab7-91cf-4c83-a81e-dcf5c690f771" providerId="ADAL" clId="{756FCDC7-22AD-45B9-95E9-D20E31173695}" dt="2024-08-28T18:48:11.515" v="1965" actId="1035"/>
          <ac:spMkLst>
            <pc:docMk/>
            <pc:sldMk cId="1201390891" sldId="273"/>
            <ac:spMk id="61" creationId="{E7E20910-2509-74DB-7355-126C6058F512}"/>
          </ac:spMkLst>
        </pc:spChg>
        <pc:spChg chg="add mod">
          <ac:chgData name="Cannon, Matthew" userId="4a0c3ab7-91cf-4c83-a81e-dcf5c690f771" providerId="ADAL" clId="{756FCDC7-22AD-45B9-95E9-D20E31173695}" dt="2024-08-28T18:48:13.965" v="1968" actId="1036"/>
          <ac:spMkLst>
            <pc:docMk/>
            <pc:sldMk cId="1201390891" sldId="273"/>
            <ac:spMk id="62" creationId="{8B407095-BB8A-B17B-E030-9AEE4DBC40DF}"/>
          </ac:spMkLst>
        </pc:spChg>
        <pc:grpChg chg="add del mod">
          <ac:chgData name="Cannon, Matthew" userId="4a0c3ab7-91cf-4c83-a81e-dcf5c690f771" providerId="ADAL" clId="{756FCDC7-22AD-45B9-95E9-D20E31173695}" dt="2024-08-28T18:38:25.404" v="1599" actId="165"/>
          <ac:grpSpMkLst>
            <pc:docMk/>
            <pc:sldMk cId="1201390891" sldId="273"/>
            <ac:grpSpMk id="4" creationId="{B60513CB-5EC5-EF19-C3F1-EC1494CF76B7}"/>
          </ac:grpSpMkLst>
        </pc:grpChg>
        <pc:grpChg chg="add mod">
          <ac:chgData name="Cannon, Matthew" userId="4a0c3ab7-91cf-4c83-a81e-dcf5c690f771" providerId="ADAL" clId="{756FCDC7-22AD-45B9-95E9-D20E31173695}" dt="2024-08-28T18:46:59.076" v="1910" actId="1076"/>
          <ac:grpSpMkLst>
            <pc:docMk/>
            <pc:sldMk cId="1201390891" sldId="273"/>
            <ac:grpSpMk id="55" creationId="{47862296-EE0D-4C47-9C49-77FE5C274506}"/>
          </ac:grpSpMkLst>
        </pc:grpChg>
        <pc:cxnChg chg="mod topLvl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9" creationId="{86A4BF36-66BC-1751-F82D-85832D1C3ED1}"/>
          </ac:cxnSpMkLst>
        </pc:cxnChg>
        <pc:cxnChg chg="mod topLvl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10" creationId="{F6A78328-AAD8-A7CB-6010-32A2BE6A433B}"/>
          </ac:cxnSpMkLst>
        </pc:cxnChg>
        <pc:cxnChg chg="mod topLvl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11" creationId="{2F0E9E28-E0D9-7E2E-9CFB-EDD7A3D7AC28}"/>
          </ac:cxnSpMkLst>
        </pc:cxnChg>
        <pc:cxnChg chg="add mod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22" creationId="{C83190CE-2E8C-3F0A-B078-ED5F733E74A3}"/>
          </ac:cxnSpMkLst>
        </pc:cxnChg>
        <pc:cxnChg chg="add mod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24" creationId="{207588C2-C3D5-BDFA-294F-FFCA94ED343E}"/>
          </ac:cxnSpMkLst>
        </pc:cxnChg>
        <pc:cxnChg chg="add mod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26" creationId="{14BFE99C-C4C4-53B5-63B6-896291D6DA83}"/>
          </ac:cxnSpMkLst>
        </pc:cxnChg>
        <pc:cxnChg chg="add mod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28" creationId="{9C383A32-BC0A-787D-7782-3F0FA87D801A}"/>
          </ac:cxnSpMkLst>
        </pc:cxnChg>
        <pc:cxnChg chg="add mod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30" creationId="{32772DCB-3AB0-A05B-ADF9-76379D322E14}"/>
          </ac:cxnSpMkLst>
        </pc:cxnChg>
        <pc:cxnChg chg="add mod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32" creationId="{F3DA5EF3-873E-AF4D-59EF-5AC24B884FF8}"/>
          </ac:cxnSpMkLst>
        </pc:cxnChg>
        <pc:cxnChg chg="add mod">
          <ac:chgData name="Cannon, Matthew" userId="4a0c3ab7-91cf-4c83-a81e-dcf5c690f771" providerId="ADAL" clId="{756FCDC7-22AD-45B9-95E9-D20E31173695}" dt="2024-08-28T18:45:58.881" v="1877" actId="164"/>
          <ac:cxnSpMkLst>
            <pc:docMk/>
            <pc:sldMk cId="1201390891" sldId="273"/>
            <ac:cxnSpMk id="34" creationId="{C18E2F88-C1EE-41D6-6255-8E0B8F5D4BD2}"/>
          </ac:cxnSpMkLst>
        </pc:cxnChg>
      </pc:sldChg>
      <pc:sldChg chg="addSp modSp new mod">
        <pc:chgData name="Cannon, Matthew" userId="4a0c3ab7-91cf-4c83-a81e-dcf5c690f771" providerId="ADAL" clId="{756FCDC7-22AD-45B9-95E9-D20E31173695}" dt="2024-08-28T19:20:07.250" v="2677" actId="20577"/>
        <pc:sldMkLst>
          <pc:docMk/>
          <pc:sldMk cId="4081762533" sldId="274"/>
        </pc:sldMkLst>
        <pc:spChg chg="mod">
          <ac:chgData name="Cannon, Matthew" userId="4a0c3ab7-91cf-4c83-a81e-dcf5c690f771" providerId="ADAL" clId="{756FCDC7-22AD-45B9-95E9-D20E31173695}" dt="2024-08-28T18:39:08.753" v="1660" actId="20577"/>
          <ac:spMkLst>
            <pc:docMk/>
            <pc:sldMk cId="4081762533" sldId="274"/>
            <ac:spMk id="2" creationId="{90D9A962-4267-32A5-8FC5-E2ED44663802}"/>
          </ac:spMkLst>
        </pc:spChg>
        <pc:spChg chg="mod">
          <ac:chgData name="Cannon, Matthew" userId="4a0c3ab7-91cf-4c83-a81e-dcf5c690f771" providerId="ADAL" clId="{756FCDC7-22AD-45B9-95E9-D20E31173695}" dt="2024-08-28T19:20:07.250" v="2677" actId="20577"/>
          <ac:spMkLst>
            <pc:docMk/>
            <pc:sldMk cId="4081762533" sldId="274"/>
            <ac:spMk id="3" creationId="{DD3FCE0F-A3BF-0DF5-B2D9-2663FEF661EF}"/>
          </ac:spMkLst>
        </pc:spChg>
        <pc:spChg chg="add mod">
          <ac:chgData name="Cannon, Matthew" userId="4a0c3ab7-91cf-4c83-a81e-dcf5c690f771" providerId="ADAL" clId="{756FCDC7-22AD-45B9-95E9-D20E31173695}" dt="2024-08-28T18:53:03.887" v="2286" actId="14100"/>
          <ac:spMkLst>
            <pc:docMk/>
            <pc:sldMk cId="4081762533" sldId="274"/>
            <ac:spMk id="5" creationId="{5F18082C-30A5-78F7-E7E3-E3B24AE8D9BC}"/>
          </ac:spMkLst>
        </pc:spChg>
        <pc:picChg chg="add mod">
          <ac:chgData name="Cannon, Matthew" userId="4a0c3ab7-91cf-4c83-a81e-dcf5c690f771" providerId="ADAL" clId="{756FCDC7-22AD-45B9-95E9-D20E31173695}" dt="2024-08-28T18:52:42.333" v="2282" actId="14100"/>
          <ac:picMkLst>
            <pc:docMk/>
            <pc:sldMk cId="4081762533" sldId="274"/>
            <ac:picMk id="2050" creationId="{FE1C029D-883C-2B55-D7DE-3113968BD9FF}"/>
          </ac:picMkLst>
        </pc:picChg>
      </pc:sldChg>
      <pc:sldChg chg="add">
        <pc:chgData name="Cannon, Matthew" userId="4a0c3ab7-91cf-4c83-a81e-dcf5c690f771" providerId="ADAL" clId="{756FCDC7-22AD-45B9-95E9-D20E31173695}" dt="2024-08-28T18:58:41.179" v="2322"/>
        <pc:sldMkLst>
          <pc:docMk/>
          <pc:sldMk cId="1296016392" sldId="275"/>
        </pc:sldMkLst>
      </pc:sldChg>
      <pc:sldChg chg="addSp delSp modSp new mod">
        <pc:chgData name="Cannon, Matthew" userId="4a0c3ab7-91cf-4c83-a81e-dcf5c690f771" providerId="ADAL" clId="{756FCDC7-22AD-45B9-95E9-D20E31173695}" dt="2024-08-28T19:16:23.604" v="2505" actId="1076"/>
        <pc:sldMkLst>
          <pc:docMk/>
          <pc:sldMk cId="391746704" sldId="276"/>
        </pc:sldMkLst>
        <pc:spChg chg="mod">
          <ac:chgData name="Cannon, Matthew" userId="4a0c3ab7-91cf-4c83-a81e-dcf5c690f771" providerId="ADAL" clId="{756FCDC7-22AD-45B9-95E9-D20E31173695}" dt="2024-08-28T19:15:41.577" v="2499" actId="20577"/>
          <ac:spMkLst>
            <pc:docMk/>
            <pc:sldMk cId="391746704" sldId="276"/>
            <ac:spMk id="2" creationId="{3962A44E-B06A-679D-D3E3-B348E427B348}"/>
          </ac:spMkLst>
        </pc:spChg>
        <pc:spChg chg="del">
          <ac:chgData name="Cannon, Matthew" userId="4a0c3ab7-91cf-4c83-a81e-dcf5c690f771" providerId="ADAL" clId="{756FCDC7-22AD-45B9-95E9-D20E31173695}" dt="2024-08-28T19:15:44.781" v="2500"/>
          <ac:spMkLst>
            <pc:docMk/>
            <pc:sldMk cId="391746704" sldId="276"/>
            <ac:spMk id="3" creationId="{6A24FA96-3085-8A9C-CEFA-A95D0C3137D7}"/>
          </ac:spMkLst>
        </pc:spChg>
        <pc:spChg chg="add mod">
          <ac:chgData name="Cannon, Matthew" userId="4a0c3ab7-91cf-4c83-a81e-dcf5c690f771" providerId="ADAL" clId="{756FCDC7-22AD-45B9-95E9-D20E31173695}" dt="2024-08-28T19:16:23.604" v="2505" actId="1076"/>
          <ac:spMkLst>
            <pc:docMk/>
            <pc:sldMk cId="391746704" sldId="276"/>
            <ac:spMk id="5" creationId="{AF930EDD-E91A-E3A1-1F2A-A5036713F1A0}"/>
          </ac:spMkLst>
        </pc:spChg>
        <pc:picChg chg="add mod">
          <ac:chgData name="Cannon, Matthew" userId="4a0c3ab7-91cf-4c83-a81e-dcf5c690f771" providerId="ADAL" clId="{756FCDC7-22AD-45B9-95E9-D20E31173695}" dt="2024-08-28T19:15:44.781" v="2500"/>
          <ac:picMkLst>
            <pc:docMk/>
            <pc:sldMk cId="391746704" sldId="276"/>
            <ac:picMk id="1026" creationId="{B66247B5-7CF3-39B7-8DF9-595741250E77}"/>
          </ac:picMkLst>
        </pc:picChg>
      </pc:sldChg>
      <pc:sldChg chg="add del">
        <pc:chgData name="Cannon, Matthew" userId="4a0c3ab7-91cf-4c83-a81e-dcf5c690f771" providerId="ADAL" clId="{756FCDC7-22AD-45B9-95E9-D20E31173695}" dt="2024-08-28T19:31:23.278" v="2697" actId="47"/>
        <pc:sldMkLst>
          <pc:docMk/>
          <pc:sldMk cId="31620420" sldId="277"/>
        </pc:sldMkLst>
      </pc:sldChg>
      <pc:sldChg chg="add">
        <pc:chgData name="Cannon, Matthew" userId="4a0c3ab7-91cf-4c83-a81e-dcf5c690f771" providerId="ADAL" clId="{756FCDC7-22AD-45B9-95E9-D20E31173695}" dt="2024-08-28T19:31:17.634" v="2696"/>
        <pc:sldMkLst>
          <pc:docMk/>
          <pc:sldMk cId="722788612" sldId="278"/>
        </pc:sldMkLst>
      </pc:sldChg>
      <pc:sldChg chg="modSp new mod">
        <pc:chgData name="Cannon, Matthew" userId="4a0c3ab7-91cf-4c83-a81e-dcf5c690f771" providerId="ADAL" clId="{756FCDC7-22AD-45B9-95E9-D20E31173695}" dt="2024-08-28T20:05:00.731" v="3159" actId="20577"/>
        <pc:sldMkLst>
          <pc:docMk/>
          <pc:sldMk cId="4261134407" sldId="279"/>
        </pc:sldMkLst>
        <pc:spChg chg="mod">
          <ac:chgData name="Cannon, Matthew" userId="4a0c3ab7-91cf-4c83-a81e-dcf5c690f771" providerId="ADAL" clId="{756FCDC7-22AD-45B9-95E9-D20E31173695}" dt="2024-08-28T19:31:35.604" v="2725" actId="20577"/>
          <ac:spMkLst>
            <pc:docMk/>
            <pc:sldMk cId="4261134407" sldId="279"/>
            <ac:spMk id="2" creationId="{EEB797E2-8069-639C-044D-169739FC3772}"/>
          </ac:spMkLst>
        </pc:spChg>
        <pc:spChg chg="mod">
          <ac:chgData name="Cannon, Matthew" userId="4a0c3ab7-91cf-4c83-a81e-dcf5c690f771" providerId="ADAL" clId="{756FCDC7-22AD-45B9-95E9-D20E31173695}" dt="2024-08-28T20:05:00.731" v="3159" actId="20577"/>
          <ac:spMkLst>
            <pc:docMk/>
            <pc:sldMk cId="4261134407" sldId="279"/>
            <ac:spMk id="3" creationId="{665F1EFF-AB73-49E6-3F3F-6EB5C6EC0C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A13E-00A1-D057-FBB4-2E8A93932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E0C4C-3FD3-FDE6-7475-741B04B64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1481-E12C-54C9-CD20-C62D074E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42C3-F4BE-5DE5-19C7-4014B4190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325A-AF7A-03A3-C3E0-49410E9D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CE0-1CF4-9B4C-ACC3-0B1987D2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200B6-97C0-2B75-1EA7-CAE7ABC41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AC69-9349-7E5D-7E96-6CFEAF4C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8431-4C98-6B71-9B85-829593B5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BB08-3C42-26A0-A5B6-E7F7BA98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6ACAA-F7DD-88F5-E3E2-7CED06A63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54F8C-3BF6-C08F-606D-8BFBE48B3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6786-8741-2F93-69FE-7C25AFA6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AF30-DEC2-2C17-5EBB-E1E49454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63FA-1044-1F10-957B-B0E3BC70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B894-4FDE-AA62-01A2-71DEB74F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BE01-4F6E-223D-087B-7AF1BE19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379E-37AA-745F-ABC5-2916F54D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CAE2-6CBC-B1BA-1A7F-F0DD2D33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5F70-7FDF-6EED-3B60-DF7098F3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6298-A9D5-79F1-D88F-FAF0364C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1015C-EF9C-9A3E-8F85-E875CC36B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C5C3-0D12-6FC3-3E69-A028027B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79BA-ED65-ED39-4347-40EE1499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6659-1C18-B9D0-6E2B-3918F10E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5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3794-F95F-3DF5-E07E-3D9A6084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D963-F057-8D63-020B-453AE1EAF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89875-63BD-5412-C73C-21FCBA687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5EDC1-4C69-6A03-88B8-9F9694FB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EF58-9DB3-0A6F-19A9-4BFDC13C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47899-5BF6-2089-F03D-8BC81DED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3C17-4944-9777-3C0C-8403FBA1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EC0C3-85F4-D1EA-C7AF-68B9985A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505D-B319-167B-A6E4-495A4E3F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D0A76-E276-10F8-BA50-122B09A9A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E0348-44EF-A108-7469-03052196E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CD182-092F-328A-CFF7-B95B04AA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E3D12-23FD-CD25-C65C-F78B375A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9FF6C-6340-94BA-88C6-F761B225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ACF3-17A9-0BC6-A15D-96E0B59E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0AE42-65CE-914D-3287-D3974C5B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98680-D141-410F-1F16-A05569D1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9A587-30BA-55EA-A7FC-148F283B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57EC-337D-347E-834A-55829E55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8B148-7295-ACF7-A496-6EFE44C3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DD833-5260-F5D9-6743-19421A84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5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6C0-FF2B-A513-CBC3-DBFDC5B1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4F3C-8CD6-0585-C0C9-BB0EB72E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DCDFD-A30B-7E78-9651-A5E5B18D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7C1AF-4898-7E81-7A18-2E2DD229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E64D-50BB-5AC0-5B3B-F4BD18E8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F4DF-493D-0DE5-3085-065133A7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309A-8177-9E5C-514B-EB0E3386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A53D0-82F7-2903-9094-F2FCB7DF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DCC53-3DD7-6CEE-1E38-0839654B0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16311-5EBB-DD29-F53D-D80002BB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4236E-7880-7BBE-EB98-5F1B0901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1DCF8-84BC-4726-429E-47551606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5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EF1DD-AC73-671E-E9B8-230C7669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79DC-6802-1C5C-ECED-8530852D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508BC-F8CA-920F-6D64-D435B1F77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45DF-0AB7-453D-BD86-741C9C94AA7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CA04-01D1-0FEE-FFA3-5F5C67C3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2C76-7782-D1B7-9856-9E19FA3D7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B1E8-B268-41E2-B5B9-FD0B9CEC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PYj3fFJGjk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ctorzhou.com/blog/intro-to-neural-network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4277-1881-DDDA-A6E2-21698AD59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Concepts of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A668B-F698-F544-9566-BB535506A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Cannon</a:t>
            </a:r>
          </a:p>
        </p:txBody>
      </p:sp>
    </p:spTree>
    <p:extLst>
      <p:ext uri="{BB962C8B-B14F-4D97-AF65-F5344CB8AC3E}">
        <p14:creationId xmlns:p14="http://schemas.microsoft.com/office/powerpoint/2010/main" val="236346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8 Computer Colors (RGB) – SmileBasic">
            <a:extLst>
              <a:ext uri="{FF2B5EF4-FFF2-40B4-BE49-F238E27FC236}">
                <a16:creationId xmlns:a16="http://schemas.microsoft.com/office/drawing/2014/main" id="{DE7D82AD-4BF8-4B07-FE85-8798D304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1358220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82306-78CF-64C0-9D06-A12F787CDC6B}"/>
              </a:ext>
            </a:extLst>
          </p:cNvPr>
          <p:cNvSpPr txBox="1"/>
          <p:nvPr/>
        </p:nvSpPr>
        <p:spPr>
          <a:xfrm>
            <a:off x="58057" y="4541838"/>
            <a:ext cx="368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http://smilebasic.com/en/e-manual/manual28/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ED797-48B4-C688-1D3A-F407089AF354}"/>
              </a:ext>
            </a:extLst>
          </p:cNvPr>
          <p:cNvGrpSpPr/>
          <p:nvPr/>
        </p:nvGrpSpPr>
        <p:grpSpPr>
          <a:xfrm>
            <a:off x="5866281" y="1074057"/>
            <a:ext cx="2309446" cy="2427062"/>
            <a:chOff x="5373914" y="1074057"/>
            <a:chExt cx="2309446" cy="24270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C08C85-34AC-D81C-6244-B96AC565138F}"/>
                </a:ext>
              </a:extLst>
            </p:cNvPr>
            <p:cNvSpPr/>
            <p:nvPr/>
          </p:nvSpPr>
          <p:spPr>
            <a:xfrm>
              <a:off x="5373914" y="1074057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FC4E31-1F9B-F2D9-B355-09E5ABE5A862}"/>
                </a:ext>
              </a:extLst>
            </p:cNvPr>
            <p:cNvSpPr/>
            <p:nvPr/>
          </p:nvSpPr>
          <p:spPr>
            <a:xfrm>
              <a:off x="5373914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D2F5CF-D857-F019-ACFA-DBFA6AF161B7}"/>
                </a:ext>
              </a:extLst>
            </p:cNvPr>
            <p:cNvSpPr/>
            <p:nvPr/>
          </p:nvSpPr>
          <p:spPr>
            <a:xfrm>
              <a:off x="5373914" y="2884488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DCAE8-631B-BD41-AE57-FBB723928911}"/>
                </a:ext>
              </a:extLst>
            </p:cNvPr>
            <p:cNvSpPr/>
            <p:nvPr/>
          </p:nvSpPr>
          <p:spPr>
            <a:xfrm>
              <a:off x="7073760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B4FFE-4ACE-F784-4122-AF549AED3136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5983514" y="1382373"/>
              <a:ext cx="1179520" cy="70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B087CD-E096-86CD-5A9B-C4DBBB611F0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5983514" y="2301571"/>
              <a:ext cx="1090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B9B4DA-6967-8074-2F27-DF861B9582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>
            <a:xfrm flipV="1">
              <a:off x="5983514" y="2519582"/>
              <a:ext cx="1179520" cy="67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446FA5-38E1-982B-E45C-2504BCDBC462}"/>
              </a:ext>
            </a:extLst>
          </p:cNvPr>
          <p:cNvSpPr txBox="1"/>
          <p:nvPr/>
        </p:nvSpPr>
        <p:spPr>
          <a:xfrm>
            <a:off x="3471921" y="1215971"/>
            <a:ext cx="78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96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208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92E8-9E3A-4515-84BD-41DCA95C2EA2}"/>
              </a:ext>
            </a:extLst>
          </p:cNvPr>
          <p:cNvSpPr/>
          <p:nvPr/>
        </p:nvSpPr>
        <p:spPr>
          <a:xfrm>
            <a:off x="3631229" y="756138"/>
            <a:ext cx="474785" cy="317919"/>
          </a:xfrm>
          <a:prstGeom prst="rect">
            <a:avLst/>
          </a:prstGeom>
          <a:solidFill>
            <a:srgbClr val="FF6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909F6-9AF7-7A4C-2F26-28189E1B2939}"/>
              </a:ext>
            </a:extLst>
          </p:cNvPr>
          <p:cNvSpPr txBox="1"/>
          <p:nvPr/>
        </p:nvSpPr>
        <p:spPr>
          <a:xfrm>
            <a:off x="8247183" y="2083559"/>
            <a:ext cx="39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– 0.376 - 0.407 = 9.217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0FFF3-72D9-4A1C-57E0-91C91E55AE58}"/>
              </a:ext>
            </a:extLst>
          </p:cNvPr>
          <p:cNvSpPr txBox="1"/>
          <p:nvPr/>
        </p:nvSpPr>
        <p:spPr>
          <a:xfrm>
            <a:off x="4651620" y="1215971"/>
            <a:ext cx="1028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0.376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0.815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6CB47-F897-E60D-3D0B-7376438AB9CA}"/>
              </a:ext>
            </a:extLst>
          </p:cNvPr>
          <p:cNvSpPr txBox="1"/>
          <p:nvPr/>
        </p:nvSpPr>
        <p:spPr>
          <a:xfrm>
            <a:off x="4559055" y="682419"/>
            <a:ext cx="121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/ 255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71A93-F062-C2B0-2072-92B7363A102E}"/>
              </a:ext>
            </a:extLst>
          </p:cNvPr>
          <p:cNvSpPr txBox="1"/>
          <p:nvPr/>
        </p:nvSpPr>
        <p:spPr>
          <a:xfrm>
            <a:off x="7096122" y="140519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1500C-AF15-B594-A381-69A593BD346C}"/>
              </a:ext>
            </a:extLst>
          </p:cNvPr>
          <p:cNvSpPr txBox="1"/>
          <p:nvPr/>
        </p:nvSpPr>
        <p:spPr>
          <a:xfrm>
            <a:off x="7096122" y="197002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04386A-13B8-FA73-3064-B180CD8AA02F}"/>
              </a:ext>
            </a:extLst>
          </p:cNvPr>
          <p:cNvSpPr txBox="1"/>
          <p:nvPr/>
        </p:nvSpPr>
        <p:spPr>
          <a:xfrm>
            <a:off x="7003765" y="279296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-0.5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0A3784C-D159-8518-C869-F5DD666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Is it reddish?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7656A-C43A-ECED-F4D7-C3002FE1BD38}"/>
              </a:ext>
            </a:extLst>
          </p:cNvPr>
          <p:cNvSpPr txBox="1"/>
          <p:nvPr/>
        </p:nvSpPr>
        <p:spPr>
          <a:xfrm>
            <a:off x="9329197" y="3261712"/>
            <a:ext cx="265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Better? But it’s really big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95DB6A8-88A2-EB2C-A2B1-EB1A26E9F5AF}"/>
              </a:ext>
            </a:extLst>
          </p:cNvPr>
          <p:cNvSpPr/>
          <p:nvPr/>
        </p:nvSpPr>
        <p:spPr>
          <a:xfrm rot="1937579">
            <a:off x="10443158" y="2511930"/>
            <a:ext cx="609600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2A7C-679B-D026-F89F-2233FE8B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Squish our Numbers to [-1, 1]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CCD1F3-7D98-D10B-B7D4-16DE6D3C8F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663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rgbClr val="FF0000"/>
                </a:solidFill>
              </a:rPr>
              <a:t>Activation function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F8AAA38-BE46-95BA-1E1F-9373326C2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42" y="1283677"/>
            <a:ext cx="49149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0A2F17-7110-CD1C-886F-829FDC6B0709}"/>
              </a:ext>
            </a:extLst>
          </p:cNvPr>
          <p:cNvSpPr txBox="1"/>
          <p:nvPr/>
        </p:nvSpPr>
        <p:spPr>
          <a:xfrm>
            <a:off x="5819042" y="4941277"/>
            <a:ext cx="42657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https://paperswithcode.com/method/tanh-activation</a:t>
            </a:r>
          </a:p>
        </p:txBody>
      </p:sp>
    </p:spTree>
    <p:extLst>
      <p:ext uri="{BB962C8B-B14F-4D97-AF65-F5344CB8AC3E}">
        <p14:creationId xmlns:p14="http://schemas.microsoft.com/office/powerpoint/2010/main" val="54051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8 Computer Colors (RGB) – SmileBasic">
            <a:extLst>
              <a:ext uri="{FF2B5EF4-FFF2-40B4-BE49-F238E27FC236}">
                <a16:creationId xmlns:a16="http://schemas.microsoft.com/office/drawing/2014/main" id="{DE7D82AD-4BF8-4B07-FE85-8798D304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1358220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82306-78CF-64C0-9D06-A12F787CDC6B}"/>
              </a:ext>
            </a:extLst>
          </p:cNvPr>
          <p:cNvSpPr txBox="1"/>
          <p:nvPr/>
        </p:nvSpPr>
        <p:spPr>
          <a:xfrm>
            <a:off x="58057" y="4541838"/>
            <a:ext cx="368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http://smilebasic.com/en/e-manual/manual28/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ED797-48B4-C688-1D3A-F407089AF354}"/>
              </a:ext>
            </a:extLst>
          </p:cNvPr>
          <p:cNvGrpSpPr/>
          <p:nvPr/>
        </p:nvGrpSpPr>
        <p:grpSpPr>
          <a:xfrm>
            <a:off x="5866281" y="1074057"/>
            <a:ext cx="2309446" cy="2427062"/>
            <a:chOff x="5373914" y="1074057"/>
            <a:chExt cx="2309446" cy="24270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C08C85-34AC-D81C-6244-B96AC565138F}"/>
                </a:ext>
              </a:extLst>
            </p:cNvPr>
            <p:cNvSpPr/>
            <p:nvPr/>
          </p:nvSpPr>
          <p:spPr>
            <a:xfrm>
              <a:off x="5373914" y="1074057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FC4E31-1F9B-F2D9-B355-09E5ABE5A862}"/>
                </a:ext>
              </a:extLst>
            </p:cNvPr>
            <p:cNvSpPr/>
            <p:nvPr/>
          </p:nvSpPr>
          <p:spPr>
            <a:xfrm>
              <a:off x="5373914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D2F5CF-D857-F019-ACFA-DBFA6AF161B7}"/>
                </a:ext>
              </a:extLst>
            </p:cNvPr>
            <p:cNvSpPr/>
            <p:nvPr/>
          </p:nvSpPr>
          <p:spPr>
            <a:xfrm>
              <a:off x="5373914" y="2884488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DCAE8-631B-BD41-AE57-FBB723928911}"/>
                </a:ext>
              </a:extLst>
            </p:cNvPr>
            <p:cNvSpPr/>
            <p:nvPr/>
          </p:nvSpPr>
          <p:spPr>
            <a:xfrm>
              <a:off x="7073760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B4FFE-4ACE-F784-4122-AF549AED3136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5983514" y="1382373"/>
              <a:ext cx="1179520" cy="70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B087CD-E096-86CD-5A9B-C4DBBB611F0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5983514" y="2301571"/>
              <a:ext cx="1090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B9B4DA-6967-8074-2F27-DF861B9582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>
            <a:xfrm flipV="1">
              <a:off x="5983514" y="2519582"/>
              <a:ext cx="1179520" cy="67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446FA5-38E1-982B-E45C-2504BCDBC462}"/>
              </a:ext>
            </a:extLst>
          </p:cNvPr>
          <p:cNvSpPr txBox="1"/>
          <p:nvPr/>
        </p:nvSpPr>
        <p:spPr>
          <a:xfrm>
            <a:off x="3471921" y="1215971"/>
            <a:ext cx="78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96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208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92E8-9E3A-4515-84BD-41DCA95C2EA2}"/>
              </a:ext>
            </a:extLst>
          </p:cNvPr>
          <p:cNvSpPr/>
          <p:nvPr/>
        </p:nvSpPr>
        <p:spPr>
          <a:xfrm>
            <a:off x="3631229" y="756138"/>
            <a:ext cx="474785" cy="317919"/>
          </a:xfrm>
          <a:prstGeom prst="rect">
            <a:avLst/>
          </a:prstGeom>
          <a:solidFill>
            <a:srgbClr val="FF6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909F6-9AF7-7A4C-2F26-28189E1B2939}"/>
              </a:ext>
            </a:extLst>
          </p:cNvPr>
          <p:cNvSpPr txBox="1"/>
          <p:nvPr/>
        </p:nvSpPr>
        <p:spPr>
          <a:xfrm>
            <a:off x="8247183" y="2083559"/>
            <a:ext cx="39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– 0.376 - 0.407 = 9.217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0FFF3-72D9-4A1C-57E0-91C91E55AE58}"/>
              </a:ext>
            </a:extLst>
          </p:cNvPr>
          <p:cNvSpPr txBox="1"/>
          <p:nvPr/>
        </p:nvSpPr>
        <p:spPr>
          <a:xfrm>
            <a:off x="4651620" y="1215971"/>
            <a:ext cx="1028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0.376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0.815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6CB47-F897-E60D-3D0B-7376438AB9CA}"/>
              </a:ext>
            </a:extLst>
          </p:cNvPr>
          <p:cNvSpPr txBox="1"/>
          <p:nvPr/>
        </p:nvSpPr>
        <p:spPr>
          <a:xfrm>
            <a:off x="4559055" y="682419"/>
            <a:ext cx="121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/ 255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71A93-F062-C2B0-2072-92B7363A102E}"/>
              </a:ext>
            </a:extLst>
          </p:cNvPr>
          <p:cNvSpPr txBox="1"/>
          <p:nvPr/>
        </p:nvSpPr>
        <p:spPr>
          <a:xfrm>
            <a:off x="7096122" y="140519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1500C-AF15-B594-A381-69A593BD346C}"/>
              </a:ext>
            </a:extLst>
          </p:cNvPr>
          <p:cNvSpPr txBox="1"/>
          <p:nvPr/>
        </p:nvSpPr>
        <p:spPr>
          <a:xfrm>
            <a:off x="7096122" y="197002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04386A-13B8-FA73-3064-B180CD8AA02F}"/>
              </a:ext>
            </a:extLst>
          </p:cNvPr>
          <p:cNvSpPr txBox="1"/>
          <p:nvPr/>
        </p:nvSpPr>
        <p:spPr>
          <a:xfrm>
            <a:off x="7003765" y="2792964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-0.5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0A3784C-D159-8518-C869-F5DD666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Is it reddish?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7656A-C43A-ECED-F4D7-C3002FE1BD38}"/>
              </a:ext>
            </a:extLst>
          </p:cNvPr>
          <p:cNvSpPr txBox="1"/>
          <p:nvPr/>
        </p:nvSpPr>
        <p:spPr>
          <a:xfrm>
            <a:off x="10896599" y="5598754"/>
            <a:ext cx="3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95DB6A8-88A2-EB2C-A2B1-EB1A26E9F5AF}"/>
              </a:ext>
            </a:extLst>
          </p:cNvPr>
          <p:cNvSpPr/>
          <p:nvPr/>
        </p:nvSpPr>
        <p:spPr>
          <a:xfrm>
            <a:off x="10744200" y="2604880"/>
            <a:ext cx="609600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BB162C3-19D1-79E0-3D0F-FDBCE855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401" y="3537784"/>
            <a:ext cx="1349198" cy="10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11477181-C28A-EAA5-E8A3-873310D506C2}"/>
              </a:ext>
            </a:extLst>
          </p:cNvPr>
          <p:cNvSpPr/>
          <p:nvPr/>
        </p:nvSpPr>
        <p:spPr>
          <a:xfrm>
            <a:off x="10758574" y="4665850"/>
            <a:ext cx="609600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2A7C-679B-D026-F89F-2233FE8B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Activation Functions</a:t>
            </a:r>
          </a:p>
        </p:txBody>
      </p:sp>
      <p:pic>
        <p:nvPicPr>
          <p:cNvPr id="1026" name="Picture 2" descr="Activation Functions">
            <a:extLst>
              <a:ext uri="{FF2B5EF4-FFF2-40B4-BE49-F238E27FC236}">
                <a16:creationId xmlns:a16="http://schemas.microsoft.com/office/drawing/2014/main" id="{9A6D694D-88EB-E2BD-D52A-ECC28E3D8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939" y="0"/>
            <a:ext cx="5405784" cy="630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2DD6B-7977-D516-1F03-3FD62415DE2F}"/>
              </a:ext>
            </a:extLst>
          </p:cNvPr>
          <p:cNvSpPr txBox="1"/>
          <p:nvPr/>
        </p:nvSpPr>
        <p:spPr>
          <a:xfrm>
            <a:off x="5745925" y="6308209"/>
            <a:ext cx="5405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https://www.linkedin.com/pulse/activation-functions-heba-al-haddad/</a:t>
            </a:r>
          </a:p>
        </p:txBody>
      </p:sp>
    </p:spTree>
    <p:extLst>
      <p:ext uri="{BB962C8B-B14F-4D97-AF65-F5344CB8AC3E}">
        <p14:creationId xmlns:p14="http://schemas.microsoft.com/office/powerpoint/2010/main" val="1615161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4C1-B567-BA99-5F3D-849BEB79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Couldn’t Think of a Way to Work Bias 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22D9F1-1180-9295-279A-F068B9A17691}"/>
              </a:ext>
            </a:extLst>
          </p:cNvPr>
          <p:cNvGrpSpPr/>
          <p:nvPr/>
        </p:nvGrpSpPr>
        <p:grpSpPr>
          <a:xfrm>
            <a:off x="3896804" y="1882949"/>
            <a:ext cx="2309446" cy="2427062"/>
            <a:chOff x="5373914" y="1074057"/>
            <a:chExt cx="2309446" cy="24270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11CA2E-C463-D773-CF6F-663C82CE984D}"/>
                </a:ext>
              </a:extLst>
            </p:cNvPr>
            <p:cNvSpPr/>
            <p:nvPr/>
          </p:nvSpPr>
          <p:spPr>
            <a:xfrm>
              <a:off x="5373914" y="1074057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62FB36-8E08-C4EE-81A2-0A1F3187BAF3}"/>
                </a:ext>
              </a:extLst>
            </p:cNvPr>
            <p:cNvSpPr/>
            <p:nvPr/>
          </p:nvSpPr>
          <p:spPr>
            <a:xfrm>
              <a:off x="5373914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37DC42-CDE8-005C-D97F-3884ADCBADDA}"/>
                </a:ext>
              </a:extLst>
            </p:cNvPr>
            <p:cNvSpPr/>
            <p:nvPr/>
          </p:nvSpPr>
          <p:spPr>
            <a:xfrm>
              <a:off x="5373914" y="2884488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C2327A-3F88-4A2B-FA79-5A9B9BF17533}"/>
                </a:ext>
              </a:extLst>
            </p:cNvPr>
            <p:cNvSpPr/>
            <p:nvPr/>
          </p:nvSpPr>
          <p:spPr>
            <a:xfrm>
              <a:off x="7073760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-4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AC39CF-9084-3C71-5E77-4ED578D58099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5983514" y="1382373"/>
              <a:ext cx="1179520" cy="70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4A2200-E0BA-E669-D72C-B164806310F8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5983514" y="2301571"/>
              <a:ext cx="1090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0803CE-3DE1-6F9B-94F6-5EB7B84AEBE8}"/>
                </a:ext>
              </a:extLst>
            </p:cNvPr>
            <p:cNvCxnSpPr>
              <a:stCxn id="7" idx="6"/>
              <a:endCxn id="8" idx="3"/>
            </p:cNvCxnSpPr>
            <p:nvPr/>
          </p:nvCxnSpPr>
          <p:spPr>
            <a:xfrm flipV="1">
              <a:off x="5983514" y="2519582"/>
              <a:ext cx="1179520" cy="67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3DA0F59-4BEA-4AED-B938-8D5C468D0588}"/>
              </a:ext>
            </a:extLst>
          </p:cNvPr>
          <p:cNvSpPr txBox="1"/>
          <p:nvPr/>
        </p:nvSpPr>
        <p:spPr>
          <a:xfrm>
            <a:off x="1502444" y="2024863"/>
            <a:ext cx="78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96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208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341725-BB9B-56BC-1989-159B5EDFF95B}"/>
              </a:ext>
            </a:extLst>
          </p:cNvPr>
          <p:cNvSpPr/>
          <p:nvPr/>
        </p:nvSpPr>
        <p:spPr>
          <a:xfrm>
            <a:off x="1661752" y="1565030"/>
            <a:ext cx="474785" cy="317919"/>
          </a:xfrm>
          <a:prstGeom prst="rect">
            <a:avLst/>
          </a:prstGeom>
          <a:solidFill>
            <a:srgbClr val="FF6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377E5-DE22-467F-D623-D55EFFD67E48}"/>
              </a:ext>
            </a:extLst>
          </p:cNvPr>
          <p:cNvSpPr txBox="1"/>
          <p:nvPr/>
        </p:nvSpPr>
        <p:spPr>
          <a:xfrm>
            <a:off x="2682143" y="2024863"/>
            <a:ext cx="1028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0.376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0.815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76AB1-05E7-268B-F657-05564E41CFBC}"/>
              </a:ext>
            </a:extLst>
          </p:cNvPr>
          <p:cNvSpPr txBox="1"/>
          <p:nvPr/>
        </p:nvSpPr>
        <p:spPr>
          <a:xfrm>
            <a:off x="2589578" y="1491311"/>
            <a:ext cx="121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/ 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B4A3F-8AC6-932D-3634-BB17283C2807}"/>
              </a:ext>
            </a:extLst>
          </p:cNvPr>
          <p:cNvSpPr txBox="1"/>
          <p:nvPr/>
        </p:nvSpPr>
        <p:spPr>
          <a:xfrm>
            <a:off x="5126645" y="2214085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84139-2AAE-AEC5-E2FB-D38816AA4A99}"/>
              </a:ext>
            </a:extLst>
          </p:cNvPr>
          <p:cNvSpPr txBox="1"/>
          <p:nvPr/>
        </p:nvSpPr>
        <p:spPr>
          <a:xfrm>
            <a:off x="5126645" y="2778915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D4647-CBA1-FD44-8865-70918603F382}"/>
              </a:ext>
            </a:extLst>
          </p:cNvPr>
          <p:cNvSpPr txBox="1"/>
          <p:nvPr/>
        </p:nvSpPr>
        <p:spPr>
          <a:xfrm>
            <a:off x="5034288" y="3601856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BA4B7-9252-B1DB-493D-799D9DFD9DB9}"/>
              </a:ext>
            </a:extLst>
          </p:cNvPr>
          <p:cNvSpPr txBox="1"/>
          <p:nvPr/>
        </p:nvSpPr>
        <p:spPr>
          <a:xfrm>
            <a:off x="8937632" y="6407646"/>
            <a:ext cx="33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028713D-E3EA-40DA-B836-266CFEBDBB73}"/>
              </a:ext>
            </a:extLst>
          </p:cNvPr>
          <p:cNvSpPr/>
          <p:nvPr/>
        </p:nvSpPr>
        <p:spPr>
          <a:xfrm>
            <a:off x="8774723" y="3413772"/>
            <a:ext cx="609600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BBAC270-21AE-10FA-616C-2E10B332F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24" y="4346676"/>
            <a:ext cx="1349198" cy="100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C3FA74AD-5693-06D0-E9F8-FB04E36C4A6C}"/>
              </a:ext>
            </a:extLst>
          </p:cNvPr>
          <p:cNvSpPr/>
          <p:nvPr/>
        </p:nvSpPr>
        <p:spPr>
          <a:xfrm>
            <a:off x="8789097" y="5474742"/>
            <a:ext cx="609600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D2EAB-C426-4837-C029-3F2426AC0C9D}"/>
              </a:ext>
            </a:extLst>
          </p:cNvPr>
          <p:cNvSpPr txBox="1"/>
          <p:nvPr/>
        </p:nvSpPr>
        <p:spPr>
          <a:xfrm>
            <a:off x="6306165" y="2879629"/>
            <a:ext cx="438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(10 - 0.376 - 0.407) </a:t>
            </a:r>
            <a:r>
              <a:rPr lang="en-US" sz="2400" dirty="0">
                <a:solidFill>
                  <a:srgbClr val="FF0000"/>
                </a:solidFill>
              </a:rPr>
              <a:t>+ -4</a:t>
            </a:r>
            <a:r>
              <a:rPr lang="en-US" sz="2400" dirty="0"/>
              <a:t> = 5.217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E283644-5020-FCF6-9D8B-3479E065CBAA}"/>
              </a:ext>
            </a:extLst>
          </p:cNvPr>
          <p:cNvSpPr/>
          <p:nvPr/>
        </p:nvSpPr>
        <p:spPr>
          <a:xfrm>
            <a:off x="8789097" y="2038448"/>
            <a:ext cx="333549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6F5FE-C98A-D580-812F-76B06C8B2CF7}"/>
              </a:ext>
            </a:extLst>
          </p:cNvPr>
          <p:cNvSpPr txBox="1"/>
          <p:nvPr/>
        </p:nvSpPr>
        <p:spPr>
          <a:xfrm>
            <a:off x="8614029" y="1576783"/>
            <a:ext cx="89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Bias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814C9B4-4B31-6D26-4803-E223BB753F2B}"/>
              </a:ext>
            </a:extLst>
          </p:cNvPr>
          <p:cNvSpPr/>
          <p:nvPr/>
        </p:nvSpPr>
        <p:spPr>
          <a:xfrm rot="3957269">
            <a:off x="7147033" y="1231822"/>
            <a:ext cx="333549" cy="2386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1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940B-1179-BC4D-7065-DCED2D5D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Neural Network Anatomy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862296-EE0D-4C47-9C49-77FE5C274506}"/>
              </a:ext>
            </a:extLst>
          </p:cNvPr>
          <p:cNvGrpSpPr/>
          <p:nvPr/>
        </p:nvGrpSpPr>
        <p:grpSpPr>
          <a:xfrm>
            <a:off x="3831123" y="1934482"/>
            <a:ext cx="4529754" cy="3929959"/>
            <a:chOff x="1516721" y="1934482"/>
            <a:chExt cx="4529754" cy="39299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08177C-E3AF-A504-D72C-02D7BC08E102}"/>
                </a:ext>
              </a:extLst>
            </p:cNvPr>
            <p:cNvSpPr/>
            <p:nvPr/>
          </p:nvSpPr>
          <p:spPr>
            <a:xfrm>
              <a:off x="1773713" y="2351539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E2779F-DA33-AF48-9EB7-6CA042567239}"/>
                </a:ext>
              </a:extLst>
            </p:cNvPr>
            <p:cNvSpPr/>
            <p:nvPr/>
          </p:nvSpPr>
          <p:spPr>
            <a:xfrm>
              <a:off x="1773713" y="3270737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5A6F7B-3722-8605-9B3A-B8733DAEFBC0}"/>
                </a:ext>
              </a:extLst>
            </p:cNvPr>
            <p:cNvSpPr/>
            <p:nvPr/>
          </p:nvSpPr>
          <p:spPr>
            <a:xfrm>
              <a:off x="1773713" y="4161970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16D98C-237D-7AB0-294F-DBFCFE5C494E}"/>
                </a:ext>
              </a:extLst>
            </p:cNvPr>
            <p:cNvSpPr/>
            <p:nvPr/>
          </p:nvSpPr>
          <p:spPr>
            <a:xfrm>
              <a:off x="3232427" y="3579052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-5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6A4BF36-66BC-1751-F82D-85832D1C3ED1}"/>
                </a:ext>
              </a:extLst>
            </p:cNvPr>
            <p:cNvCxnSpPr>
              <a:cxnSpLocks/>
              <a:stCxn id="5" idx="6"/>
              <a:endCxn id="8" idx="1"/>
            </p:cNvCxnSpPr>
            <p:nvPr/>
          </p:nvCxnSpPr>
          <p:spPr>
            <a:xfrm>
              <a:off x="2505233" y="2717299"/>
              <a:ext cx="834323" cy="968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A78328-AAD8-A7CB-6010-32A2BE6A433B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2505233" y="3636497"/>
              <a:ext cx="727194" cy="30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0E9E28-E0D9-7E2E-9CFB-EDD7A3D7AC28}"/>
                </a:ext>
              </a:extLst>
            </p:cNvPr>
            <p:cNvCxnSpPr>
              <a:cxnSpLocks/>
              <a:stCxn id="7" idx="6"/>
              <a:endCxn id="8" idx="3"/>
            </p:cNvCxnSpPr>
            <p:nvPr/>
          </p:nvCxnSpPr>
          <p:spPr>
            <a:xfrm flipV="1">
              <a:off x="2505233" y="4203443"/>
              <a:ext cx="834323" cy="324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8E2D73-71BA-AEC4-DB67-4E6E26EA2FAE}"/>
                </a:ext>
              </a:extLst>
            </p:cNvPr>
            <p:cNvSpPr/>
            <p:nvPr/>
          </p:nvSpPr>
          <p:spPr>
            <a:xfrm>
              <a:off x="3232427" y="2744409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B9992DC-1360-2F48-744C-C4ECFB53B1AA}"/>
                </a:ext>
              </a:extLst>
            </p:cNvPr>
            <p:cNvSpPr/>
            <p:nvPr/>
          </p:nvSpPr>
          <p:spPr>
            <a:xfrm>
              <a:off x="4632528" y="3579052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5AA741F-9264-B4F3-B282-C3B438A44FEF}"/>
                </a:ext>
              </a:extLst>
            </p:cNvPr>
            <p:cNvSpPr/>
            <p:nvPr/>
          </p:nvSpPr>
          <p:spPr>
            <a:xfrm>
              <a:off x="4632528" y="2744409"/>
              <a:ext cx="731520" cy="7315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83190CE-2E8C-3F0A-B078-ED5F733E74A3}"/>
                </a:ext>
              </a:extLst>
            </p:cNvPr>
            <p:cNvCxnSpPr>
              <a:cxnSpLocks/>
              <a:stCxn id="5" idx="6"/>
              <a:endCxn id="18" idx="2"/>
            </p:cNvCxnSpPr>
            <p:nvPr/>
          </p:nvCxnSpPr>
          <p:spPr>
            <a:xfrm>
              <a:off x="2505233" y="2717299"/>
              <a:ext cx="727194" cy="392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7588C2-C3D5-BDFA-294F-FFCA94ED343E}"/>
                </a:ext>
              </a:extLst>
            </p:cNvPr>
            <p:cNvCxnSpPr>
              <a:cxnSpLocks/>
              <a:stCxn id="6" idx="6"/>
              <a:endCxn id="18" idx="2"/>
            </p:cNvCxnSpPr>
            <p:nvPr/>
          </p:nvCxnSpPr>
          <p:spPr>
            <a:xfrm flipV="1">
              <a:off x="2505233" y="3110169"/>
              <a:ext cx="727194" cy="526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BFE99C-C4C4-53B5-63B6-896291D6DA83}"/>
                </a:ext>
              </a:extLst>
            </p:cNvPr>
            <p:cNvCxnSpPr>
              <a:cxnSpLocks/>
              <a:stCxn id="7" idx="6"/>
              <a:endCxn id="18" idx="2"/>
            </p:cNvCxnSpPr>
            <p:nvPr/>
          </p:nvCxnSpPr>
          <p:spPr>
            <a:xfrm flipV="1">
              <a:off x="2505233" y="3110169"/>
              <a:ext cx="727194" cy="1417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383A32-BC0A-787D-7782-3F0FA87D801A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3963947" y="3110169"/>
              <a:ext cx="668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772DCB-3AB0-A05B-ADF9-76379D322E14}"/>
                </a:ext>
              </a:extLst>
            </p:cNvPr>
            <p:cNvCxnSpPr>
              <a:cxnSpLocks/>
              <a:stCxn id="8" idx="6"/>
              <a:endCxn id="19" idx="2"/>
            </p:cNvCxnSpPr>
            <p:nvPr/>
          </p:nvCxnSpPr>
          <p:spPr>
            <a:xfrm>
              <a:off x="3963947" y="3944812"/>
              <a:ext cx="6685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3DA5EF3-873E-AF4D-59EF-5AC24B884FF8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 flipV="1">
              <a:off x="3963947" y="3110169"/>
              <a:ext cx="668581" cy="83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18E2F88-C1EE-41D6-6255-8E0B8F5D4BD2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3963947" y="3110169"/>
              <a:ext cx="668581" cy="834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78870E-2512-3DB6-CAEA-B9F8EE4A53C1}"/>
                </a:ext>
              </a:extLst>
            </p:cNvPr>
            <p:cNvSpPr txBox="1"/>
            <p:nvPr/>
          </p:nvSpPr>
          <p:spPr>
            <a:xfrm>
              <a:off x="1516721" y="1934482"/>
              <a:ext cx="167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Input layer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433FF5-A991-0BD4-6E71-D5B688A2EDFD}"/>
                </a:ext>
              </a:extLst>
            </p:cNvPr>
            <p:cNvSpPr txBox="1"/>
            <p:nvPr/>
          </p:nvSpPr>
          <p:spPr>
            <a:xfrm>
              <a:off x="2961991" y="2411289"/>
              <a:ext cx="167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Hidden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D3139D-E6B0-0954-513C-A85D48B8C020}"/>
                </a:ext>
              </a:extLst>
            </p:cNvPr>
            <p:cNvSpPr txBox="1"/>
            <p:nvPr/>
          </p:nvSpPr>
          <p:spPr>
            <a:xfrm>
              <a:off x="4375936" y="2407400"/>
              <a:ext cx="1670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Output layer</a:t>
              </a:r>
            </a:p>
          </p:txBody>
        </p:sp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77F42D27-38AF-B6EC-49AB-A21B20C121E1}"/>
                </a:ext>
              </a:extLst>
            </p:cNvPr>
            <p:cNvSpPr/>
            <p:nvPr/>
          </p:nvSpPr>
          <p:spPr>
            <a:xfrm rot="10800000">
              <a:off x="2564224" y="4552745"/>
              <a:ext cx="304605" cy="91734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A554EAEA-BC14-7D62-8DD3-7A4D6F8BD170}"/>
                </a:ext>
              </a:extLst>
            </p:cNvPr>
            <p:cNvSpPr/>
            <p:nvPr/>
          </p:nvSpPr>
          <p:spPr>
            <a:xfrm rot="9025129">
              <a:off x="3746983" y="4063392"/>
              <a:ext cx="182880" cy="82514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97CBEAEB-6FA9-EC53-5553-B202E8747AA2}"/>
                </a:ext>
              </a:extLst>
            </p:cNvPr>
            <p:cNvSpPr/>
            <p:nvPr/>
          </p:nvSpPr>
          <p:spPr>
            <a:xfrm rot="9649729">
              <a:off x="3860279" y="3197561"/>
              <a:ext cx="182880" cy="168732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A2583C94-473E-0EA1-7B1F-3E03390291CF}"/>
                </a:ext>
              </a:extLst>
            </p:cNvPr>
            <p:cNvSpPr/>
            <p:nvPr/>
          </p:nvSpPr>
          <p:spPr>
            <a:xfrm rot="12477309">
              <a:off x="4626879" y="4020398"/>
              <a:ext cx="183360" cy="8479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E9AD658C-84B9-F330-FDD8-0965A81D455F}"/>
                </a:ext>
              </a:extLst>
            </p:cNvPr>
            <p:cNvSpPr/>
            <p:nvPr/>
          </p:nvSpPr>
          <p:spPr>
            <a:xfrm rot="11893755">
              <a:off x="4536337" y="3123009"/>
              <a:ext cx="182880" cy="175520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2076AE-2D31-268D-6D39-105FDE68FBE9}"/>
                </a:ext>
              </a:extLst>
            </p:cNvPr>
            <p:cNvSpPr txBox="1"/>
            <p:nvPr/>
          </p:nvSpPr>
          <p:spPr>
            <a:xfrm>
              <a:off x="3963613" y="4786685"/>
              <a:ext cx="939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Biases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687154-8848-0883-9490-52AAC5DFA17B}"/>
                </a:ext>
              </a:extLst>
            </p:cNvPr>
            <p:cNvSpPr txBox="1"/>
            <p:nvPr/>
          </p:nvSpPr>
          <p:spPr>
            <a:xfrm>
              <a:off x="2197367" y="5495109"/>
              <a:ext cx="1062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rgbClr val="FF0000"/>
                  </a:solidFill>
                </a:rPr>
                <a:t>Weights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A834D17-27F1-BEB0-26AE-1DFE7FC99A4E}"/>
              </a:ext>
            </a:extLst>
          </p:cNvPr>
          <p:cNvSpPr txBox="1"/>
          <p:nvPr/>
        </p:nvSpPr>
        <p:spPr>
          <a:xfrm>
            <a:off x="4855182" y="2662894"/>
            <a:ext cx="320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0.4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855146-15F6-D616-030F-8A866046932B}"/>
              </a:ext>
            </a:extLst>
          </p:cNvPr>
          <p:cNvSpPr txBox="1"/>
          <p:nvPr/>
        </p:nvSpPr>
        <p:spPr>
          <a:xfrm>
            <a:off x="4855182" y="2936801"/>
            <a:ext cx="320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0.1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848F4F-1A7A-BC93-C15E-B643B8253021}"/>
              </a:ext>
            </a:extLst>
          </p:cNvPr>
          <p:cNvSpPr txBox="1"/>
          <p:nvPr/>
        </p:nvSpPr>
        <p:spPr>
          <a:xfrm>
            <a:off x="5388844" y="3085154"/>
            <a:ext cx="320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0.4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544FDF-1259-92CF-FE06-EBC306A449CA}"/>
              </a:ext>
            </a:extLst>
          </p:cNvPr>
          <p:cNvSpPr txBox="1"/>
          <p:nvPr/>
        </p:nvSpPr>
        <p:spPr>
          <a:xfrm>
            <a:off x="4882606" y="3323436"/>
            <a:ext cx="320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-0.1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0DD21F-571E-B8B2-10E8-AA12B42249CE}"/>
              </a:ext>
            </a:extLst>
          </p:cNvPr>
          <p:cNvSpPr txBox="1"/>
          <p:nvPr/>
        </p:nvSpPr>
        <p:spPr>
          <a:xfrm>
            <a:off x="4882606" y="3589657"/>
            <a:ext cx="320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0.1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E20910-2509-74DB-7355-126C6058F512}"/>
              </a:ext>
            </a:extLst>
          </p:cNvPr>
          <p:cNvSpPr txBox="1"/>
          <p:nvPr/>
        </p:nvSpPr>
        <p:spPr>
          <a:xfrm>
            <a:off x="4855182" y="3995283"/>
            <a:ext cx="320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07095-BB8A-B17B-E030-9AEE4DBC40DF}"/>
              </a:ext>
            </a:extLst>
          </p:cNvPr>
          <p:cNvSpPr txBox="1"/>
          <p:nvPr/>
        </p:nvSpPr>
        <p:spPr>
          <a:xfrm>
            <a:off x="4855182" y="4321583"/>
            <a:ext cx="3206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89DF3-B0C8-32EA-0CBE-4A6787149D2D}"/>
              </a:ext>
            </a:extLst>
          </p:cNvPr>
          <p:cNvSpPr txBox="1"/>
          <p:nvPr/>
        </p:nvSpPr>
        <p:spPr>
          <a:xfrm>
            <a:off x="8360877" y="2186010"/>
            <a:ext cx="319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and output are both numeric values</a:t>
            </a:r>
          </a:p>
          <a:p>
            <a:endParaRPr lang="en-US" dirty="0"/>
          </a:p>
          <a:p>
            <a:r>
              <a:rPr lang="en-US" dirty="0"/>
              <a:t>Want to work with other data?</a:t>
            </a:r>
          </a:p>
          <a:p>
            <a:r>
              <a:rPr lang="en-US" dirty="0"/>
              <a:t> -&gt; Convert it to numbers</a:t>
            </a:r>
          </a:p>
        </p:txBody>
      </p:sp>
    </p:spTree>
    <p:extLst>
      <p:ext uri="{BB962C8B-B14F-4D97-AF65-F5344CB8AC3E}">
        <p14:creationId xmlns:p14="http://schemas.microsoft.com/office/powerpoint/2010/main" val="120139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F8D-5687-78B1-BDEF-7BAB6D83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Neural Network Anatomy</a:t>
            </a:r>
          </a:p>
        </p:txBody>
      </p:sp>
      <p:pic>
        <p:nvPicPr>
          <p:cNvPr id="1026" name="Picture 2" descr="The General Anatomy of an Artificial Neural Network ">
            <a:extLst>
              <a:ext uri="{FF2B5EF4-FFF2-40B4-BE49-F238E27FC236}">
                <a16:creationId xmlns:a16="http://schemas.microsoft.com/office/drawing/2014/main" id="{2A2954DC-BD40-4F0F-2343-CE184367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8" y="1443366"/>
            <a:ext cx="3699713" cy="280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482E1-A5E6-A06B-1C90-28DB0930C766}"/>
              </a:ext>
            </a:extLst>
          </p:cNvPr>
          <p:cNvSpPr txBox="1"/>
          <p:nvPr/>
        </p:nvSpPr>
        <p:spPr>
          <a:xfrm>
            <a:off x="255374" y="4386059"/>
            <a:ext cx="4296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https://www.researchgate.net/figure/The-General-Anatomy-of-an-Artificial-Neural-Network_fig3_5246556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833D98-0AC4-97BF-0142-A452E3E81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30"/>
          <a:stretch/>
        </p:blipFill>
        <p:spPr bwMode="auto">
          <a:xfrm>
            <a:off x="5645490" y="2104292"/>
            <a:ext cx="5788342" cy="202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119E0-1042-B5AE-2F58-8822F5594ECE}"/>
              </a:ext>
            </a:extLst>
          </p:cNvPr>
          <p:cNvSpPr txBox="1"/>
          <p:nvPr/>
        </p:nvSpPr>
        <p:spPr>
          <a:xfrm>
            <a:off x="5645490" y="4127533"/>
            <a:ext cx="5117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https://mriquestions.com/what-is-a-neural-network.html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EDB36-94F9-BA40-2F67-747CF4E078C4}"/>
              </a:ext>
            </a:extLst>
          </p:cNvPr>
          <p:cNvSpPr txBox="1"/>
          <p:nvPr/>
        </p:nvSpPr>
        <p:spPr>
          <a:xfrm>
            <a:off x="7196655" y="1258700"/>
            <a:ext cx="246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b="1" u="sng" dirty="0">
                <a:solidFill>
                  <a:srgbClr val="FF0000"/>
                </a:solidFill>
              </a:rPr>
              <a:t>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305646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9F8D-5687-78B1-BDEF-7BAB6D83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Neural Network Anatomy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2529ED4-960A-AB9B-7E7D-A101E3EE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11" y="1732072"/>
            <a:ext cx="3699712" cy="2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716BF-0FAA-33DD-3C4B-4A0F46D9C061}"/>
              </a:ext>
            </a:extLst>
          </p:cNvPr>
          <p:cNvSpPr txBox="1"/>
          <p:nvPr/>
        </p:nvSpPr>
        <p:spPr>
          <a:xfrm>
            <a:off x="7309844" y="4679601"/>
            <a:ext cx="3699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https://towardsdatascience.com/introducing-recurrent-neural-networks-f359653d7020</a:t>
            </a:r>
          </a:p>
        </p:txBody>
      </p:sp>
      <p:pic>
        <p:nvPicPr>
          <p:cNvPr id="1032" name="Picture 8" descr="Convolutional Neural Network">
            <a:extLst>
              <a:ext uri="{FF2B5EF4-FFF2-40B4-BE49-F238E27FC236}">
                <a16:creationId xmlns:a16="http://schemas.microsoft.com/office/drawing/2014/main" id="{0AB4CF2E-0B6F-3C5E-C49E-314D2EBF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90" y="1687504"/>
            <a:ext cx="5692499" cy="28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BD0BE-9294-3DD7-230D-C9CB8ECF179E}"/>
              </a:ext>
            </a:extLst>
          </p:cNvPr>
          <p:cNvSpPr txBox="1"/>
          <p:nvPr/>
        </p:nvSpPr>
        <p:spPr>
          <a:xfrm>
            <a:off x="1089690" y="4525713"/>
            <a:ext cx="567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https://www.analyticsvidhya.com/blog/2022/01/convolutional-neural-network-an-overview/</a:t>
            </a:r>
          </a:p>
        </p:txBody>
      </p:sp>
    </p:spTree>
    <p:extLst>
      <p:ext uri="{BB962C8B-B14F-4D97-AF65-F5344CB8AC3E}">
        <p14:creationId xmlns:p14="http://schemas.microsoft.com/office/powerpoint/2010/main" val="130805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A962-4267-32A5-8FC5-E2ED4466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CE0F-A3BF-0DF5-B2D9-2663FEF6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Need training data</a:t>
            </a:r>
          </a:p>
          <a:p>
            <a:pPr lvl="2"/>
            <a:r>
              <a:rPr lang="en-US" dirty="0"/>
              <a:t>Input data with expected outputs</a:t>
            </a:r>
          </a:p>
          <a:p>
            <a:pPr lvl="1"/>
            <a:r>
              <a:rPr lang="en-US" dirty="0"/>
              <a:t>Randomly split into training and validation datasets</a:t>
            </a:r>
          </a:p>
          <a:p>
            <a:pPr lvl="1"/>
            <a:r>
              <a:rPr lang="en-US" dirty="0"/>
              <a:t>Train to optimize weights/biases</a:t>
            </a:r>
          </a:p>
          <a:p>
            <a:pPr lvl="1"/>
            <a:r>
              <a:rPr lang="en-US" dirty="0"/>
              <a:t>Test on validation data to make sure you’re not overfitting</a:t>
            </a:r>
          </a:p>
          <a:p>
            <a:pPr lvl="1"/>
            <a:r>
              <a:rPr lang="en-US" dirty="0"/>
              <a:t>Use it to predict</a:t>
            </a:r>
          </a:p>
        </p:txBody>
      </p:sp>
      <p:pic>
        <p:nvPicPr>
          <p:cNvPr id="2050" name="Picture 2" descr="Generalization and Overfitting">
            <a:extLst>
              <a:ext uri="{FF2B5EF4-FFF2-40B4-BE49-F238E27FC236}">
                <a16:creationId xmlns:a16="http://schemas.microsoft.com/office/drawing/2014/main" id="{FE1C029D-883C-2B55-D7DE-3113968BD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t="29191" r="6575" b="7800"/>
          <a:stretch/>
        </p:blipFill>
        <p:spPr bwMode="auto">
          <a:xfrm>
            <a:off x="5249009" y="4273062"/>
            <a:ext cx="5081952" cy="186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082C-30A5-78F7-E7E3-E3B24AE8D9BC}"/>
              </a:ext>
            </a:extLst>
          </p:cNvPr>
          <p:cNvSpPr txBox="1"/>
          <p:nvPr/>
        </p:nvSpPr>
        <p:spPr>
          <a:xfrm>
            <a:off x="5185264" y="6142861"/>
            <a:ext cx="514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https://analystprep.com/study-notes/cfa-level-2/quantitative-method/overfitting-methods-addressing/</a:t>
            </a:r>
          </a:p>
        </p:txBody>
      </p:sp>
    </p:spTree>
    <p:extLst>
      <p:ext uri="{BB962C8B-B14F-4D97-AF65-F5344CB8AC3E}">
        <p14:creationId xmlns:p14="http://schemas.microsoft.com/office/powerpoint/2010/main" val="408176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89EA-0104-49DE-3146-3DC4FA57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View</a:t>
            </a:r>
          </a:p>
        </p:txBody>
      </p:sp>
      <p:pic>
        <p:nvPicPr>
          <p:cNvPr id="2050" name="Picture 2" descr="Screen-Shot-2017-11-07-at-12.32.19-PM">
            <a:extLst>
              <a:ext uri="{FF2B5EF4-FFF2-40B4-BE49-F238E27FC236}">
                <a16:creationId xmlns:a16="http://schemas.microsoft.com/office/drawing/2014/main" id="{86101CD3-FDC3-B0BB-4940-6D3C906E26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404" y="1646728"/>
            <a:ext cx="84031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EEB18-6EBE-A447-50CE-BB33FDE67842}"/>
              </a:ext>
            </a:extLst>
          </p:cNvPr>
          <p:cNvSpPr txBox="1"/>
          <p:nvPr/>
        </p:nvSpPr>
        <p:spPr>
          <a:xfrm>
            <a:off x="1894404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https://www.jeremyjordan.me/intro-to-neural-networks/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65CCD-D729-B6C5-6585-6D8405C0432D}"/>
              </a:ext>
            </a:extLst>
          </p:cNvPr>
          <p:cNvSpPr txBox="1"/>
          <p:nvPr/>
        </p:nvSpPr>
        <p:spPr>
          <a:xfrm>
            <a:off x="3228977" y="3170297"/>
            <a:ext cx="53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</a:t>
            </a:r>
            <a:r>
              <a:rPr lang="en-US" sz="1200" i="1" baseline="-250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1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</a:t>
            </a:r>
            <a:r>
              <a:rPr lang="en-US" sz="1200" i="1" baseline="-250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2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</a:t>
            </a:r>
            <a:r>
              <a:rPr lang="en-US" sz="1200" i="1" baseline="-250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3</a:t>
            </a:r>
          </a:p>
          <a:p>
            <a:r>
              <a:rPr lang="en-US" sz="1200" i="1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w</a:t>
            </a:r>
            <a:r>
              <a:rPr lang="en-US" sz="1200" i="1" baseline="-250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56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C61C-9DB1-4027-DC0F-C653CEDA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Key Terms</a:t>
            </a:r>
            <a:r>
              <a:rPr lang="en-US" dirty="0"/>
              <a:t> will be highlighted</a:t>
            </a:r>
          </a:p>
          <a:p>
            <a:endParaRPr lang="en-US" dirty="0"/>
          </a:p>
          <a:p>
            <a:r>
              <a:rPr lang="en-US" dirty="0"/>
              <a:t>Lets play a game!</a:t>
            </a:r>
          </a:p>
          <a:p>
            <a:pPr lvl="1"/>
            <a:r>
              <a:rPr lang="en-US" dirty="0"/>
              <a:t>Is it reddish?™</a:t>
            </a:r>
          </a:p>
        </p:txBody>
      </p:sp>
    </p:spTree>
    <p:extLst>
      <p:ext uri="{BB962C8B-B14F-4D97-AF65-F5344CB8AC3E}">
        <p14:creationId xmlns:p14="http://schemas.microsoft.com/office/powerpoint/2010/main" val="368500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4C9D-EFF7-EC2B-1AFD-3032D21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View</a:t>
            </a:r>
          </a:p>
        </p:txBody>
      </p:sp>
      <p:pic>
        <p:nvPicPr>
          <p:cNvPr id="1026" name="Picture 2" descr="Screen-Shot-2017-11-07-at-12.53.07-PM">
            <a:extLst>
              <a:ext uri="{FF2B5EF4-FFF2-40B4-BE49-F238E27FC236}">
                <a16:creationId xmlns:a16="http://schemas.microsoft.com/office/drawing/2014/main" id="{BDE66090-E7D3-4E5B-4422-FFF5237AB9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32" y="1623402"/>
            <a:ext cx="8403336" cy="456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608F8-9A46-5EFD-44BB-920B9B0CC51E}"/>
              </a:ext>
            </a:extLst>
          </p:cNvPr>
          <p:cNvSpPr txBox="1"/>
          <p:nvPr/>
        </p:nvSpPr>
        <p:spPr>
          <a:xfrm>
            <a:off x="2091932" y="5942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https://www.jeremyjordan.me/intro-to-neural-networks/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242023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A44E-B06A-679D-D3E3-B348E427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Learning/Deep Neural Networks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6247B5-7CF3-39B7-8DF9-595741250E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31" y="1825625"/>
            <a:ext cx="65929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30EDD-E91A-E3A1-1F2A-A5036713F1A0}"/>
              </a:ext>
            </a:extLst>
          </p:cNvPr>
          <p:cNvSpPr txBox="1"/>
          <p:nvPr/>
        </p:nvSpPr>
        <p:spPr>
          <a:xfrm>
            <a:off x="2752725" y="6176963"/>
            <a:ext cx="8601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https://towardsdatascience.com/how-to-easily-draw-neural-network-architecture-diagrams-a6b6138ed875</a:t>
            </a:r>
          </a:p>
        </p:txBody>
      </p:sp>
    </p:spTree>
    <p:extLst>
      <p:ext uri="{BB962C8B-B14F-4D97-AF65-F5344CB8AC3E}">
        <p14:creationId xmlns:p14="http://schemas.microsoft.com/office/powerpoint/2010/main" val="39174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383D-886B-1664-F411-D8EDAC57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Libraries/Modules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59B3-651F-7E19-9617-FCF000A5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(python and R)</a:t>
            </a:r>
          </a:p>
          <a:p>
            <a:r>
              <a:rPr lang="en-US" dirty="0" err="1"/>
              <a:t>PyTorch</a:t>
            </a:r>
            <a:r>
              <a:rPr lang="en-US" dirty="0"/>
              <a:t> (python)</a:t>
            </a:r>
          </a:p>
          <a:p>
            <a:r>
              <a:rPr lang="en-US" dirty="0" err="1"/>
              <a:t>Keras</a:t>
            </a:r>
            <a:r>
              <a:rPr lang="en-US" dirty="0"/>
              <a:t> (python and 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133E-1B52-E50F-8BE7-6F8455E2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93DF-C384-AE39-7797-F0B99A4B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https://www.youtube.com/watch?v=aircAruvnKk</a:t>
            </a:r>
            <a:endParaRPr lang="en-US" dirty="0"/>
          </a:p>
          <a:p>
            <a:pPr lvl="1"/>
            <a:r>
              <a:rPr lang="en-US" dirty="0"/>
              <a:t>3Blue1Brown</a:t>
            </a:r>
          </a:p>
          <a:p>
            <a:r>
              <a:rPr lang="en-US" dirty="0">
                <a:hlinkClick r:id="rId3"/>
              </a:rPr>
              <a:t>https://www.youtube.com/watch?v=tPYj3fFJGjk</a:t>
            </a:r>
            <a:endParaRPr lang="en-US" dirty="0"/>
          </a:p>
          <a:p>
            <a:pPr lvl="1"/>
            <a:r>
              <a:rPr lang="en-US" dirty="0"/>
              <a:t>Python </a:t>
            </a:r>
            <a:r>
              <a:rPr lang="en-US" dirty="0" err="1"/>
              <a:t>tensorflow</a:t>
            </a:r>
            <a:r>
              <a:rPr lang="en-US" dirty="0"/>
              <a:t> – 7 hours</a:t>
            </a:r>
          </a:p>
          <a:p>
            <a:r>
              <a:rPr lang="en-US" dirty="0">
                <a:hlinkClick r:id="rId4"/>
              </a:rPr>
              <a:t>https://victorzhou.com/blog/intro-to-neural-networks/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97E2-8069-639C-044D-169739FC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1EFF-AB73-49E6-3F3F-6EB5C6EC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to produce a prediction given an input</a:t>
            </a:r>
          </a:p>
          <a:p>
            <a:pPr lvl="1"/>
            <a:r>
              <a:rPr lang="en-US" dirty="0"/>
              <a:t>Picture data       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neural network  </a:t>
            </a:r>
            <a:r>
              <a:rPr lang="en-US" dirty="0"/>
              <a:t>-&gt; is cat</a:t>
            </a:r>
          </a:p>
          <a:p>
            <a:pPr lvl="1"/>
            <a:r>
              <a:rPr lang="en-US" dirty="0"/>
              <a:t>Real estate info 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neural network  </a:t>
            </a:r>
            <a:r>
              <a:rPr lang="en-US" dirty="0"/>
              <a:t>-&gt; suggested selling price</a:t>
            </a:r>
          </a:p>
          <a:p>
            <a:pPr lvl="1"/>
            <a:r>
              <a:rPr lang="en-US" dirty="0"/>
              <a:t>Single cell data  -&gt;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neural network  </a:t>
            </a:r>
            <a:r>
              <a:rPr lang="en-US" dirty="0"/>
              <a:t>-&gt; cell type annotations</a:t>
            </a:r>
          </a:p>
          <a:p>
            <a:r>
              <a:rPr lang="en-US" dirty="0"/>
              <a:t>Very generalizable</a:t>
            </a:r>
          </a:p>
          <a:p>
            <a:r>
              <a:rPr lang="en-US" dirty="0"/>
              <a:t>Very good with high dimensional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C61C-9DB1-4027-DC0F-C653CEDA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Key Terms</a:t>
            </a:r>
            <a:r>
              <a:rPr lang="en-US" dirty="0"/>
              <a:t> will be highlighted</a:t>
            </a:r>
          </a:p>
          <a:p>
            <a:endParaRPr lang="en-US" dirty="0"/>
          </a:p>
          <a:p>
            <a:r>
              <a:rPr lang="en-US" dirty="0"/>
              <a:t>Lets play a game!</a:t>
            </a:r>
          </a:p>
          <a:p>
            <a:pPr lvl="1"/>
            <a:r>
              <a:rPr lang="en-US" dirty="0"/>
              <a:t>Is it reddish?™</a:t>
            </a:r>
          </a:p>
        </p:txBody>
      </p:sp>
    </p:spTree>
    <p:extLst>
      <p:ext uri="{BB962C8B-B14F-4D97-AF65-F5344CB8AC3E}">
        <p14:creationId xmlns:p14="http://schemas.microsoft.com/office/powerpoint/2010/main" val="7227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A609-2961-A7C8-1E3F-9CBCA4E4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Is it reddish?</a:t>
            </a:r>
          </a:p>
        </p:txBody>
      </p:sp>
      <p:pic>
        <p:nvPicPr>
          <p:cNvPr id="3074" name="Picture 2" descr="28 Computer Colors (RGB) – SmileBasic">
            <a:extLst>
              <a:ext uri="{FF2B5EF4-FFF2-40B4-BE49-F238E27FC236}">
                <a16:creationId xmlns:a16="http://schemas.microsoft.com/office/drawing/2014/main" id="{DE7D82AD-4BF8-4B07-FE85-8798D304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1358220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82306-78CF-64C0-9D06-A12F787CDC6B}"/>
              </a:ext>
            </a:extLst>
          </p:cNvPr>
          <p:cNvSpPr txBox="1"/>
          <p:nvPr/>
        </p:nvSpPr>
        <p:spPr>
          <a:xfrm>
            <a:off x="58057" y="4541838"/>
            <a:ext cx="368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http://smilebasic.com/en/e-manual/manual28/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E47806-4441-6485-77A1-F5C69150C4EC}"/>
              </a:ext>
            </a:extLst>
          </p:cNvPr>
          <p:cNvGrpSpPr/>
          <p:nvPr/>
        </p:nvGrpSpPr>
        <p:grpSpPr>
          <a:xfrm>
            <a:off x="4553369" y="756138"/>
            <a:ext cx="3129991" cy="2744981"/>
            <a:chOff x="4553369" y="756138"/>
            <a:chExt cx="3129991" cy="274498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2ED797-48B4-C688-1D3A-F407089AF354}"/>
                </a:ext>
              </a:extLst>
            </p:cNvPr>
            <p:cNvGrpSpPr/>
            <p:nvPr/>
          </p:nvGrpSpPr>
          <p:grpSpPr>
            <a:xfrm>
              <a:off x="5373914" y="1074057"/>
              <a:ext cx="2309446" cy="2427062"/>
              <a:chOff x="5373914" y="1074057"/>
              <a:chExt cx="2309446" cy="24270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4C08C85-34AC-D81C-6244-B96AC565138F}"/>
                  </a:ext>
                </a:extLst>
              </p:cNvPr>
              <p:cNvSpPr/>
              <p:nvPr/>
            </p:nvSpPr>
            <p:spPr>
              <a:xfrm>
                <a:off x="5373914" y="1074057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DFC4E31-1F9B-F2D9-B355-09E5ABE5A862}"/>
                  </a:ext>
                </a:extLst>
              </p:cNvPr>
              <p:cNvSpPr/>
              <p:nvPr/>
            </p:nvSpPr>
            <p:spPr>
              <a:xfrm>
                <a:off x="5373914" y="1993255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0D2F5CF-D857-F019-ACFA-DBFA6AF161B7}"/>
                  </a:ext>
                </a:extLst>
              </p:cNvPr>
              <p:cNvSpPr/>
              <p:nvPr/>
            </p:nvSpPr>
            <p:spPr>
              <a:xfrm>
                <a:off x="5373914" y="2884488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8DCAE8-631B-BD41-AE57-FBB723928911}"/>
                  </a:ext>
                </a:extLst>
              </p:cNvPr>
              <p:cNvSpPr/>
              <p:nvPr/>
            </p:nvSpPr>
            <p:spPr>
              <a:xfrm>
                <a:off x="7073760" y="1993255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80B4FFE-4ACE-F784-4122-AF549AED3136}"/>
                  </a:ext>
                </a:extLst>
              </p:cNvPr>
              <p:cNvCxnSpPr>
                <a:stCxn id="6" idx="6"/>
                <a:endCxn id="9" idx="1"/>
              </p:cNvCxnSpPr>
              <p:nvPr/>
            </p:nvCxnSpPr>
            <p:spPr>
              <a:xfrm>
                <a:off x="5983514" y="1382373"/>
                <a:ext cx="1179520" cy="701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CB087CD-E096-86CD-5A9B-C4DBBB611F0C}"/>
                  </a:ext>
                </a:extLst>
              </p:cNvPr>
              <p:cNvCxnSpPr>
                <a:stCxn id="7" idx="6"/>
                <a:endCxn id="9" idx="2"/>
              </p:cNvCxnSpPr>
              <p:nvPr/>
            </p:nvCxnSpPr>
            <p:spPr>
              <a:xfrm>
                <a:off x="5983514" y="2301571"/>
                <a:ext cx="10902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DB9B4DA-6967-8074-2F27-DF861B95821F}"/>
                  </a:ext>
                </a:extLst>
              </p:cNvPr>
              <p:cNvCxnSpPr>
                <a:stCxn id="8" idx="6"/>
                <a:endCxn id="9" idx="3"/>
              </p:cNvCxnSpPr>
              <p:nvPr/>
            </p:nvCxnSpPr>
            <p:spPr>
              <a:xfrm flipV="1">
                <a:off x="5983514" y="2519582"/>
                <a:ext cx="1179520" cy="673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446FA5-38E1-982B-E45C-2504BCDBC462}"/>
                </a:ext>
              </a:extLst>
            </p:cNvPr>
            <p:cNvSpPr txBox="1"/>
            <p:nvPr/>
          </p:nvSpPr>
          <p:spPr>
            <a:xfrm>
              <a:off x="4553369" y="1215971"/>
              <a:ext cx="78251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255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FA92E8-9E3A-4515-84BD-41DCA95C2EA2}"/>
                </a:ext>
              </a:extLst>
            </p:cNvPr>
            <p:cNvSpPr/>
            <p:nvPr/>
          </p:nvSpPr>
          <p:spPr>
            <a:xfrm>
              <a:off x="4712677" y="756138"/>
              <a:ext cx="474785" cy="3179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D01B5B-A408-49FF-6280-0499DDF1C95A}"/>
              </a:ext>
            </a:extLst>
          </p:cNvPr>
          <p:cNvGrpSpPr/>
          <p:nvPr/>
        </p:nvGrpSpPr>
        <p:grpSpPr>
          <a:xfrm>
            <a:off x="4556230" y="3995667"/>
            <a:ext cx="3127130" cy="2744981"/>
            <a:chOff x="4556230" y="3995667"/>
            <a:chExt cx="3127130" cy="274498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D08545-CF75-BD13-2F56-9F17BAFC2F7D}"/>
                </a:ext>
              </a:extLst>
            </p:cNvPr>
            <p:cNvSpPr txBox="1"/>
            <p:nvPr/>
          </p:nvSpPr>
          <p:spPr>
            <a:xfrm>
              <a:off x="4556230" y="4455500"/>
              <a:ext cx="78251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1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1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2800" dirty="0"/>
                <a:t>255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A137F3-DBAB-08FB-688F-0D2D3A55142D}"/>
                </a:ext>
              </a:extLst>
            </p:cNvPr>
            <p:cNvSpPr/>
            <p:nvPr/>
          </p:nvSpPr>
          <p:spPr>
            <a:xfrm>
              <a:off x="4715538" y="3995667"/>
              <a:ext cx="474785" cy="3179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FC9355A-1379-CEBD-71C3-00AA85E61BBC}"/>
                </a:ext>
              </a:extLst>
            </p:cNvPr>
            <p:cNvGrpSpPr/>
            <p:nvPr/>
          </p:nvGrpSpPr>
          <p:grpSpPr>
            <a:xfrm>
              <a:off x="5373914" y="4313586"/>
              <a:ext cx="2309446" cy="2427062"/>
              <a:chOff x="5486400" y="4313586"/>
              <a:chExt cx="2309446" cy="242706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558743D-B72B-F300-6774-E0775AABA140}"/>
                  </a:ext>
                </a:extLst>
              </p:cNvPr>
              <p:cNvSpPr/>
              <p:nvPr/>
            </p:nvSpPr>
            <p:spPr>
              <a:xfrm>
                <a:off x="5486400" y="4313586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6C701C4-1910-CEFA-D87E-A96741D9781D}"/>
                  </a:ext>
                </a:extLst>
              </p:cNvPr>
              <p:cNvSpPr/>
              <p:nvPr/>
            </p:nvSpPr>
            <p:spPr>
              <a:xfrm>
                <a:off x="5486400" y="5232784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54FEF51-0635-99D7-E69F-3B7193F9A6CD}"/>
                  </a:ext>
                </a:extLst>
              </p:cNvPr>
              <p:cNvSpPr/>
              <p:nvPr/>
            </p:nvSpPr>
            <p:spPr>
              <a:xfrm>
                <a:off x="5486400" y="6124017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FF2D2D4-3493-9557-2C28-9A0FAADD9AD1}"/>
                  </a:ext>
                </a:extLst>
              </p:cNvPr>
              <p:cNvSpPr/>
              <p:nvPr/>
            </p:nvSpPr>
            <p:spPr>
              <a:xfrm>
                <a:off x="7186246" y="5232784"/>
                <a:ext cx="609600" cy="6166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1074FF-05B2-4143-A1C6-C720BF6CB9B5}"/>
                  </a:ext>
                </a:extLst>
              </p:cNvPr>
              <p:cNvCxnSpPr>
                <a:stCxn id="20" idx="6"/>
                <a:endCxn id="23" idx="1"/>
              </p:cNvCxnSpPr>
              <p:nvPr/>
            </p:nvCxnSpPr>
            <p:spPr>
              <a:xfrm>
                <a:off x="6096000" y="4621902"/>
                <a:ext cx="1179520" cy="701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678FAF5-3C29-00A6-1C3F-5CF71AE56971}"/>
                  </a:ext>
                </a:extLst>
              </p:cNvPr>
              <p:cNvCxnSpPr>
                <a:stCxn id="21" idx="6"/>
                <a:endCxn id="23" idx="2"/>
              </p:cNvCxnSpPr>
              <p:nvPr/>
            </p:nvCxnSpPr>
            <p:spPr>
              <a:xfrm>
                <a:off x="6096000" y="5541100"/>
                <a:ext cx="109024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02A351-17D6-DFD1-76DE-C68F7732ABDA}"/>
                  </a:ext>
                </a:extLst>
              </p:cNvPr>
              <p:cNvCxnSpPr>
                <a:stCxn id="22" idx="6"/>
                <a:endCxn id="23" idx="3"/>
              </p:cNvCxnSpPr>
              <p:nvPr/>
            </p:nvCxnSpPr>
            <p:spPr>
              <a:xfrm flipV="1">
                <a:off x="6096000" y="5759111"/>
                <a:ext cx="1179520" cy="673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FD909F6-9AF7-7A4C-2F26-28189E1B2939}"/>
              </a:ext>
            </a:extLst>
          </p:cNvPr>
          <p:cNvSpPr txBox="1"/>
          <p:nvPr/>
        </p:nvSpPr>
        <p:spPr>
          <a:xfrm>
            <a:off x="7851531" y="2083559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C471C9-74F5-FE8D-7F4E-BD403D45BB92}"/>
              </a:ext>
            </a:extLst>
          </p:cNvPr>
          <p:cNvSpPr txBox="1"/>
          <p:nvPr/>
        </p:nvSpPr>
        <p:spPr>
          <a:xfrm>
            <a:off x="7851530" y="5356433"/>
            <a:ext cx="49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8029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8 Computer Colors (RGB) – SmileBasic">
            <a:extLst>
              <a:ext uri="{FF2B5EF4-FFF2-40B4-BE49-F238E27FC236}">
                <a16:creationId xmlns:a16="http://schemas.microsoft.com/office/drawing/2014/main" id="{DE7D82AD-4BF8-4B07-FE85-8798D304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1358220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82306-78CF-64C0-9D06-A12F787CDC6B}"/>
              </a:ext>
            </a:extLst>
          </p:cNvPr>
          <p:cNvSpPr txBox="1"/>
          <p:nvPr/>
        </p:nvSpPr>
        <p:spPr>
          <a:xfrm>
            <a:off x="58057" y="4541838"/>
            <a:ext cx="368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http://smilebasic.com/en/e-manual/manual28/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ED797-48B4-C688-1D3A-F407089AF354}"/>
              </a:ext>
            </a:extLst>
          </p:cNvPr>
          <p:cNvGrpSpPr/>
          <p:nvPr/>
        </p:nvGrpSpPr>
        <p:grpSpPr>
          <a:xfrm>
            <a:off x="6402612" y="1074057"/>
            <a:ext cx="2309446" cy="2427062"/>
            <a:chOff x="5373914" y="1074057"/>
            <a:chExt cx="2309446" cy="24270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C08C85-34AC-D81C-6244-B96AC565138F}"/>
                </a:ext>
              </a:extLst>
            </p:cNvPr>
            <p:cNvSpPr/>
            <p:nvPr/>
          </p:nvSpPr>
          <p:spPr>
            <a:xfrm>
              <a:off x="5373914" y="1074057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FC4E31-1F9B-F2D9-B355-09E5ABE5A862}"/>
                </a:ext>
              </a:extLst>
            </p:cNvPr>
            <p:cNvSpPr/>
            <p:nvPr/>
          </p:nvSpPr>
          <p:spPr>
            <a:xfrm>
              <a:off x="5373914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D2F5CF-D857-F019-ACFA-DBFA6AF161B7}"/>
                </a:ext>
              </a:extLst>
            </p:cNvPr>
            <p:cNvSpPr/>
            <p:nvPr/>
          </p:nvSpPr>
          <p:spPr>
            <a:xfrm>
              <a:off x="5373914" y="2884488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DCAE8-631B-BD41-AE57-FBB723928911}"/>
                </a:ext>
              </a:extLst>
            </p:cNvPr>
            <p:cNvSpPr/>
            <p:nvPr/>
          </p:nvSpPr>
          <p:spPr>
            <a:xfrm>
              <a:off x="7073760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B4FFE-4ACE-F784-4122-AF549AED3136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5983514" y="1382373"/>
              <a:ext cx="1179520" cy="70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B087CD-E096-86CD-5A9B-C4DBBB611F0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5983514" y="2301571"/>
              <a:ext cx="1090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B9B4DA-6967-8074-2F27-DF861B9582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>
            <a:xfrm flipV="1">
              <a:off x="5983514" y="2519582"/>
              <a:ext cx="1179520" cy="67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446FA5-38E1-982B-E45C-2504BCDBC462}"/>
              </a:ext>
            </a:extLst>
          </p:cNvPr>
          <p:cNvSpPr txBox="1"/>
          <p:nvPr/>
        </p:nvSpPr>
        <p:spPr>
          <a:xfrm>
            <a:off x="4008252" y="1215971"/>
            <a:ext cx="78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92E8-9E3A-4515-84BD-41DCA95C2EA2}"/>
              </a:ext>
            </a:extLst>
          </p:cNvPr>
          <p:cNvSpPr/>
          <p:nvPr/>
        </p:nvSpPr>
        <p:spPr>
          <a:xfrm>
            <a:off x="4167560" y="756138"/>
            <a:ext cx="474785" cy="317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909F6-9AF7-7A4C-2F26-28189E1B2939}"/>
              </a:ext>
            </a:extLst>
          </p:cNvPr>
          <p:cNvSpPr txBox="1"/>
          <p:nvPr/>
        </p:nvSpPr>
        <p:spPr>
          <a:xfrm>
            <a:off x="4260219" y="4165862"/>
            <a:ext cx="550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(1 * 1) </a:t>
            </a:r>
            <a:r>
              <a:rPr lang="en-US" sz="2400" dirty="0"/>
              <a:t>+ </a:t>
            </a:r>
            <a:r>
              <a:rPr lang="en-US" sz="2400" dirty="0">
                <a:highlight>
                  <a:srgbClr val="00FF00"/>
                </a:highlight>
              </a:rPr>
              <a:t>(0.004 * -1)</a:t>
            </a:r>
            <a:r>
              <a:rPr lang="en-US" sz="2400" dirty="0"/>
              <a:t> + </a:t>
            </a:r>
            <a:r>
              <a:rPr lang="en-US" sz="2400" dirty="0">
                <a:highlight>
                  <a:srgbClr val="00FFFF"/>
                </a:highlight>
              </a:rPr>
              <a:t>(0.004 * -1)</a:t>
            </a:r>
            <a:r>
              <a:rPr lang="en-US" sz="2400" dirty="0"/>
              <a:t> = 0.992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0FFF3-72D9-4A1C-57E0-91C91E55AE58}"/>
              </a:ext>
            </a:extLst>
          </p:cNvPr>
          <p:cNvSpPr txBox="1"/>
          <p:nvPr/>
        </p:nvSpPr>
        <p:spPr>
          <a:xfrm>
            <a:off x="5187951" y="1215971"/>
            <a:ext cx="1028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highlight>
                  <a:srgbClr val="00FF00"/>
                </a:highlight>
              </a:rPr>
              <a:t>0.004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highlight>
                  <a:srgbClr val="00FFFF"/>
                </a:highlight>
              </a:rPr>
              <a:t>0.004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6CB47-F897-E60D-3D0B-7376438AB9CA}"/>
              </a:ext>
            </a:extLst>
          </p:cNvPr>
          <p:cNvSpPr txBox="1"/>
          <p:nvPr/>
        </p:nvSpPr>
        <p:spPr>
          <a:xfrm>
            <a:off x="5095386" y="682419"/>
            <a:ext cx="121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/ 255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71A93-F062-C2B0-2072-92B7363A102E}"/>
              </a:ext>
            </a:extLst>
          </p:cNvPr>
          <p:cNvSpPr txBox="1"/>
          <p:nvPr/>
        </p:nvSpPr>
        <p:spPr>
          <a:xfrm>
            <a:off x="7540097" y="140519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1500C-AF15-B594-A381-69A593BD346C}"/>
              </a:ext>
            </a:extLst>
          </p:cNvPr>
          <p:cNvSpPr txBox="1"/>
          <p:nvPr/>
        </p:nvSpPr>
        <p:spPr>
          <a:xfrm>
            <a:off x="7540097" y="197002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04386A-13B8-FA73-3064-B180CD8AA02F}"/>
              </a:ext>
            </a:extLst>
          </p:cNvPr>
          <p:cNvSpPr txBox="1"/>
          <p:nvPr/>
        </p:nvSpPr>
        <p:spPr>
          <a:xfrm>
            <a:off x="7540097" y="2792964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-1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0A3784C-D159-8518-C869-F5DD666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Is it reddish?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F6F6775-2C07-BC60-6B44-D1751823AD48}"/>
              </a:ext>
            </a:extLst>
          </p:cNvPr>
          <p:cNvSpPr/>
          <p:nvPr/>
        </p:nvSpPr>
        <p:spPr>
          <a:xfrm rot="2760018">
            <a:off x="8081118" y="932795"/>
            <a:ext cx="274776" cy="6185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74E06-9367-4C48-1298-272173491C1C}"/>
              </a:ext>
            </a:extLst>
          </p:cNvPr>
          <p:cNvSpPr txBox="1"/>
          <p:nvPr/>
        </p:nvSpPr>
        <p:spPr>
          <a:xfrm>
            <a:off x="8447074" y="592617"/>
            <a:ext cx="134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223624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8 Computer Colors (RGB) – SmileBasic">
            <a:extLst>
              <a:ext uri="{FF2B5EF4-FFF2-40B4-BE49-F238E27FC236}">
                <a16:creationId xmlns:a16="http://schemas.microsoft.com/office/drawing/2014/main" id="{DE7D82AD-4BF8-4B07-FE85-8798D304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1358220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82306-78CF-64C0-9D06-A12F787CDC6B}"/>
              </a:ext>
            </a:extLst>
          </p:cNvPr>
          <p:cNvSpPr txBox="1"/>
          <p:nvPr/>
        </p:nvSpPr>
        <p:spPr>
          <a:xfrm>
            <a:off x="58057" y="4541838"/>
            <a:ext cx="368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http://smilebasic.com/en/e-manual/manual28/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ED797-48B4-C688-1D3A-F407089AF354}"/>
              </a:ext>
            </a:extLst>
          </p:cNvPr>
          <p:cNvGrpSpPr/>
          <p:nvPr/>
        </p:nvGrpSpPr>
        <p:grpSpPr>
          <a:xfrm>
            <a:off x="6402612" y="1074057"/>
            <a:ext cx="2309446" cy="2427062"/>
            <a:chOff x="5373914" y="1074057"/>
            <a:chExt cx="2309446" cy="24270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C08C85-34AC-D81C-6244-B96AC565138F}"/>
                </a:ext>
              </a:extLst>
            </p:cNvPr>
            <p:cNvSpPr/>
            <p:nvPr/>
          </p:nvSpPr>
          <p:spPr>
            <a:xfrm>
              <a:off x="5373914" y="1074057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FC4E31-1F9B-F2D9-B355-09E5ABE5A862}"/>
                </a:ext>
              </a:extLst>
            </p:cNvPr>
            <p:cNvSpPr/>
            <p:nvPr/>
          </p:nvSpPr>
          <p:spPr>
            <a:xfrm>
              <a:off x="5373914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D2F5CF-D857-F019-ACFA-DBFA6AF161B7}"/>
                </a:ext>
              </a:extLst>
            </p:cNvPr>
            <p:cNvSpPr/>
            <p:nvPr/>
          </p:nvSpPr>
          <p:spPr>
            <a:xfrm>
              <a:off x="5373914" y="2884488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DCAE8-631B-BD41-AE57-FBB723928911}"/>
                </a:ext>
              </a:extLst>
            </p:cNvPr>
            <p:cNvSpPr/>
            <p:nvPr/>
          </p:nvSpPr>
          <p:spPr>
            <a:xfrm>
              <a:off x="7073760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B4FFE-4ACE-F784-4122-AF549AED3136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5983514" y="1382373"/>
              <a:ext cx="1179520" cy="70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B087CD-E096-86CD-5A9B-C4DBBB611F0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5983514" y="2301571"/>
              <a:ext cx="1090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B9B4DA-6967-8074-2F27-DF861B9582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>
            <a:xfrm flipV="1">
              <a:off x="5983514" y="2519582"/>
              <a:ext cx="1179520" cy="67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446FA5-38E1-982B-E45C-2504BCDBC462}"/>
              </a:ext>
            </a:extLst>
          </p:cNvPr>
          <p:cNvSpPr txBox="1"/>
          <p:nvPr/>
        </p:nvSpPr>
        <p:spPr>
          <a:xfrm>
            <a:off x="4008252" y="1215971"/>
            <a:ext cx="78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92E8-9E3A-4515-84BD-41DCA95C2EA2}"/>
              </a:ext>
            </a:extLst>
          </p:cNvPr>
          <p:cNvSpPr/>
          <p:nvPr/>
        </p:nvSpPr>
        <p:spPr>
          <a:xfrm>
            <a:off x="4167560" y="756138"/>
            <a:ext cx="474785" cy="3179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D08545-CF75-BD13-2F56-9F17BAFC2F7D}"/>
              </a:ext>
            </a:extLst>
          </p:cNvPr>
          <p:cNvSpPr txBox="1"/>
          <p:nvPr/>
        </p:nvSpPr>
        <p:spPr>
          <a:xfrm>
            <a:off x="4011113" y="4455500"/>
            <a:ext cx="78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A137F3-DBAB-08FB-688F-0D2D3A55142D}"/>
              </a:ext>
            </a:extLst>
          </p:cNvPr>
          <p:cNvSpPr/>
          <p:nvPr/>
        </p:nvSpPr>
        <p:spPr>
          <a:xfrm>
            <a:off x="4170421" y="3995667"/>
            <a:ext cx="474785" cy="3179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C9355A-1379-CEBD-71C3-00AA85E61BBC}"/>
              </a:ext>
            </a:extLst>
          </p:cNvPr>
          <p:cNvGrpSpPr/>
          <p:nvPr/>
        </p:nvGrpSpPr>
        <p:grpSpPr>
          <a:xfrm>
            <a:off x="6402612" y="4313586"/>
            <a:ext cx="2309446" cy="2427062"/>
            <a:chOff x="5486400" y="4313586"/>
            <a:chExt cx="2309446" cy="24270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58743D-B72B-F300-6774-E0775AABA140}"/>
                </a:ext>
              </a:extLst>
            </p:cNvPr>
            <p:cNvSpPr/>
            <p:nvPr/>
          </p:nvSpPr>
          <p:spPr>
            <a:xfrm>
              <a:off x="5486400" y="4313586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C701C4-1910-CEFA-D87E-A96741D9781D}"/>
                </a:ext>
              </a:extLst>
            </p:cNvPr>
            <p:cNvSpPr/>
            <p:nvPr/>
          </p:nvSpPr>
          <p:spPr>
            <a:xfrm>
              <a:off x="5486400" y="5232784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54FEF51-0635-99D7-E69F-3B7193F9A6CD}"/>
                </a:ext>
              </a:extLst>
            </p:cNvPr>
            <p:cNvSpPr/>
            <p:nvPr/>
          </p:nvSpPr>
          <p:spPr>
            <a:xfrm>
              <a:off x="5486400" y="6124017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FF2D2D4-3493-9557-2C28-9A0FAADD9AD1}"/>
                </a:ext>
              </a:extLst>
            </p:cNvPr>
            <p:cNvSpPr/>
            <p:nvPr/>
          </p:nvSpPr>
          <p:spPr>
            <a:xfrm>
              <a:off x="7186246" y="5232784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1074FF-05B2-4143-A1C6-C720BF6CB9B5}"/>
                </a:ext>
              </a:extLst>
            </p:cNvPr>
            <p:cNvCxnSpPr>
              <a:stCxn id="20" idx="6"/>
              <a:endCxn id="23" idx="1"/>
            </p:cNvCxnSpPr>
            <p:nvPr/>
          </p:nvCxnSpPr>
          <p:spPr>
            <a:xfrm>
              <a:off x="6096000" y="4621902"/>
              <a:ext cx="1179520" cy="70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78FAF5-3C29-00A6-1C3F-5CF71AE56971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>
              <a:off x="6096000" y="5541100"/>
              <a:ext cx="1090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02A351-17D6-DFD1-76DE-C68F7732ABDA}"/>
                </a:ext>
              </a:extLst>
            </p:cNvPr>
            <p:cNvCxnSpPr>
              <a:stCxn id="22" idx="6"/>
              <a:endCxn id="23" idx="3"/>
            </p:cNvCxnSpPr>
            <p:nvPr/>
          </p:nvCxnSpPr>
          <p:spPr>
            <a:xfrm flipV="1">
              <a:off x="6096000" y="5759111"/>
              <a:ext cx="1179520" cy="67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FD909F6-9AF7-7A4C-2F26-28189E1B2939}"/>
              </a:ext>
            </a:extLst>
          </p:cNvPr>
          <p:cNvSpPr txBox="1"/>
          <p:nvPr/>
        </p:nvSpPr>
        <p:spPr>
          <a:xfrm>
            <a:off x="8783515" y="2083559"/>
            <a:ext cx="33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1 - 0.004 - 0.004 = 0.992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C471C9-74F5-FE8D-7F4E-BD403D45BB92}"/>
              </a:ext>
            </a:extLst>
          </p:cNvPr>
          <p:cNvSpPr txBox="1"/>
          <p:nvPr/>
        </p:nvSpPr>
        <p:spPr>
          <a:xfrm>
            <a:off x="8783514" y="5356433"/>
            <a:ext cx="3147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0.004 - 0.004 - 1 = 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0FFF3-72D9-4A1C-57E0-91C91E55AE58}"/>
              </a:ext>
            </a:extLst>
          </p:cNvPr>
          <p:cNvSpPr txBox="1"/>
          <p:nvPr/>
        </p:nvSpPr>
        <p:spPr>
          <a:xfrm>
            <a:off x="5187951" y="1215971"/>
            <a:ext cx="1028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0.004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0.004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951F9-7FE5-D3D7-2A33-327AA4B58AA7}"/>
              </a:ext>
            </a:extLst>
          </p:cNvPr>
          <p:cNvSpPr txBox="1"/>
          <p:nvPr/>
        </p:nvSpPr>
        <p:spPr>
          <a:xfrm>
            <a:off x="5190812" y="4455500"/>
            <a:ext cx="1140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0.004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0.004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6CB47-F897-E60D-3D0B-7376438AB9CA}"/>
              </a:ext>
            </a:extLst>
          </p:cNvPr>
          <p:cNvSpPr txBox="1"/>
          <p:nvPr/>
        </p:nvSpPr>
        <p:spPr>
          <a:xfrm>
            <a:off x="5095386" y="682419"/>
            <a:ext cx="121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/ 255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71A93-F062-C2B0-2072-92B7363A102E}"/>
              </a:ext>
            </a:extLst>
          </p:cNvPr>
          <p:cNvSpPr txBox="1"/>
          <p:nvPr/>
        </p:nvSpPr>
        <p:spPr>
          <a:xfrm>
            <a:off x="7540097" y="140519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1500C-AF15-B594-A381-69A593BD346C}"/>
              </a:ext>
            </a:extLst>
          </p:cNvPr>
          <p:cNvSpPr txBox="1"/>
          <p:nvPr/>
        </p:nvSpPr>
        <p:spPr>
          <a:xfrm>
            <a:off x="7540097" y="197002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04386A-13B8-FA73-3064-B180CD8AA02F}"/>
              </a:ext>
            </a:extLst>
          </p:cNvPr>
          <p:cNvSpPr txBox="1"/>
          <p:nvPr/>
        </p:nvSpPr>
        <p:spPr>
          <a:xfrm>
            <a:off x="7540097" y="2792964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692CDC-9F52-FC78-C06F-1DEFC76E1597}"/>
              </a:ext>
            </a:extLst>
          </p:cNvPr>
          <p:cNvSpPr txBox="1"/>
          <p:nvPr/>
        </p:nvSpPr>
        <p:spPr>
          <a:xfrm>
            <a:off x="7553231" y="4626150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3D5D8-33D3-9CF2-79D7-1B52137A79E6}"/>
              </a:ext>
            </a:extLst>
          </p:cNvPr>
          <p:cNvSpPr txBox="1"/>
          <p:nvPr/>
        </p:nvSpPr>
        <p:spPr>
          <a:xfrm>
            <a:off x="7553231" y="5190980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A97285-AF82-D00C-5B56-A5076E8C6AD1}"/>
              </a:ext>
            </a:extLst>
          </p:cNvPr>
          <p:cNvSpPr txBox="1"/>
          <p:nvPr/>
        </p:nvSpPr>
        <p:spPr>
          <a:xfrm>
            <a:off x="7553231" y="6013921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0A3784C-D159-8518-C869-F5DD666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Is it reddish?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3F6F6775-2C07-BC60-6B44-D1751823AD48}"/>
              </a:ext>
            </a:extLst>
          </p:cNvPr>
          <p:cNvSpPr/>
          <p:nvPr/>
        </p:nvSpPr>
        <p:spPr>
          <a:xfrm rot="2760018">
            <a:off x="8081118" y="932795"/>
            <a:ext cx="274776" cy="61854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74E06-9367-4C48-1298-272173491C1C}"/>
              </a:ext>
            </a:extLst>
          </p:cNvPr>
          <p:cNvSpPr txBox="1"/>
          <p:nvPr/>
        </p:nvSpPr>
        <p:spPr>
          <a:xfrm>
            <a:off x="8447074" y="592617"/>
            <a:ext cx="134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Weights</a:t>
            </a:r>
          </a:p>
        </p:txBody>
      </p:sp>
    </p:spTree>
    <p:extLst>
      <p:ext uri="{BB962C8B-B14F-4D97-AF65-F5344CB8AC3E}">
        <p14:creationId xmlns:p14="http://schemas.microsoft.com/office/powerpoint/2010/main" val="129601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8 Computer Colors (RGB) – SmileBasic">
            <a:extLst>
              <a:ext uri="{FF2B5EF4-FFF2-40B4-BE49-F238E27FC236}">
                <a16:creationId xmlns:a16="http://schemas.microsoft.com/office/drawing/2014/main" id="{DE7D82AD-4BF8-4B07-FE85-8798D304A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1358220"/>
            <a:ext cx="30384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82306-78CF-64C0-9D06-A12F787CDC6B}"/>
              </a:ext>
            </a:extLst>
          </p:cNvPr>
          <p:cNvSpPr txBox="1"/>
          <p:nvPr/>
        </p:nvSpPr>
        <p:spPr>
          <a:xfrm>
            <a:off x="58057" y="4541838"/>
            <a:ext cx="368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http://smilebasic.com/en/e-manual/manual28/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2ED797-48B4-C688-1D3A-F407089AF354}"/>
              </a:ext>
            </a:extLst>
          </p:cNvPr>
          <p:cNvGrpSpPr/>
          <p:nvPr/>
        </p:nvGrpSpPr>
        <p:grpSpPr>
          <a:xfrm>
            <a:off x="5866281" y="1074057"/>
            <a:ext cx="2309446" cy="2427062"/>
            <a:chOff x="5373914" y="1074057"/>
            <a:chExt cx="2309446" cy="24270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C08C85-34AC-D81C-6244-B96AC565138F}"/>
                </a:ext>
              </a:extLst>
            </p:cNvPr>
            <p:cNvSpPr/>
            <p:nvPr/>
          </p:nvSpPr>
          <p:spPr>
            <a:xfrm>
              <a:off x="5373914" y="1074057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FC4E31-1F9B-F2D9-B355-09E5ABE5A862}"/>
                </a:ext>
              </a:extLst>
            </p:cNvPr>
            <p:cNvSpPr/>
            <p:nvPr/>
          </p:nvSpPr>
          <p:spPr>
            <a:xfrm>
              <a:off x="5373914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D2F5CF-D857-F019-ACFA-DBFA6AF161B7}"/>
                </a:ext>
              </a:extLst>
            </p:cNvPr>
            <p:cNvSpPr/>
            <p:nvPr/>
          </p:nvSpPr>
          <p:spPr>
            <a:xfrm>
              <a:off x="5373914" y="2884488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8DCAE8-631B-BD41-AE57-FBB723928911}"/>
                </a:ext>
              </a:extLst>
            </p:cNvPr>
            <p:cNvSpPr/>
            <p:nvPr/>
          </p:nvSpPr>
          <p:spPr>
            <a:xfrm>
              <a:off x="7073760" y="1993255"/>
              <a:ext cx="609600" cy="6166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B4FFE-4ACE-F784-4122-AF549AED3136}"/>
                </a:ext>
              </a:extLst>
            </p:cNvPr>
            <p:cNvCxnSpPr>
              <a:stCxn id="6" idx="6"/>
              <a:endCxn id="9" idx="1"/>
            </p:cNvCxnSpPr>
            <p:nvPr/>
          </p:nvCxnSpPr>
          <p:spPr>
            <a:xfrm>
              <a:off x="5983514" y="1382373"/>
              <a:ext cx="1179520" cy="70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B087CD-E096-86CD-5A9B-C4DBBB611F0C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5983514" y="2301571"/>
              <a:ext cx="10902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DB9B4DA-6967-8074-2F27-DF861B95821F}"/>
                </a:ext>
              </a:extLst>
            </p:cNvPr>
            <p:cNvCxnSpPr>
              <a:stCxn id="8" idx="6"/>
              <a:endCxn id="9" idx="3"/>
            </p:cNvCxnSpPr>
            <p:nvPr/>
          </p:nvCxnSpPr>
          <p:spPr>
            <a:xfrm flipV="1">
              <a:off x="5983514" y="2519582"/>
              <a:ext cx="1179520" cy="673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446FA5-38E1-982B-E45C-2504BCDBC462}"/>
              </a:ext>
            </a:extLst>
          </p:cNvPr>
          <p:cNvSpPr txBox="1"/>
          <p:nvPr/>
        </p:nvSpPr>
        <p:spPr>
          <a:xfrm>
            <a:off x="3471921" y="1215971"/>
            <a:ext cx="7825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255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96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208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92E8-9E3A-4515-84BD-41DCA95C2EA2}"/>
              </a:ext>
            </a:extLst>
          </p:cNvPr>
          <p:cNvSpPr/>
          <p:nvPr/>
        </p:nvSpPr>
        <p:spPr>
          <a:xfrm>
            <a:off x="3631229" y="756138"/>
            <a:ext cx="474785" cy="317919"/>
          </a:xfrm>
          <a:prstGeom prst="rect">
            <a:avLst/>
          </a:prstGeom>
          <a:solidFill>
            <a:srgbClr val="FF6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909F6-9AF7-7A4C-2F26-28189E1B2939}"/>
              </a:ext>
            </a:extLst>
          </p:cNvPr>
          <p:cNvSpPr txBox="1"/>
          <p:nvPr/>
        </p:nvSpPr>
        <p:spPr>
          <a:xfrm>
            <a:off x="8247183" y="2083559"/>
            <a:ext cx="394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– 0.376 - 0.815 = -0.191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0FFF3-72D9-4A1C-57E0-91C91E55AE58}"/>
              </a:ext>
            </a:extLst>
          </p:cNvPr>
          <p:cNvSpPr txBox="1"/>
          <p:nvPr/>
        </p:nvSpPr>
        <p:spPr>
          <a:xfrm>
            <a:off x="4651620" y="1215971"/>
            <a:ext cx="10282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0.376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0.815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6CB47-F897-E60D-3D0B-7376438AB9CA}"/>
              </a:ext>
            </a:extLst>
          </p:cNvPr>
          <p:cNvSpPr txBox="1"/>
          <p:nvPr/>
        </p:nvSpPr>
        <p:spPr>
          <a:xfrm>
            <a:off x="4559055" y="682419"/>
            <a:ext cx="121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/ 255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371A93-F062-C2B0-2072-92B7363A102E}"/>
              </a:ext>
            </a:extLst>
          </p:cNvPr>
          <p:cNvSpPr txBox="1"/>
          <p:nvPr/>
        </p:nvSpPr>
        <p:spPr>
          <a:xfrm>
            <a:off x="7003766" y="140519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31500C-AF15-B594-A381-69A593BD346C}"/>
              </a:ext>
            </a:extLst>
          </p:cNvPr>
          <p:cNvSpPr txBox="1"/>
          <p:nvPr/>
        </p:nvSpPr>
        <p:spPr>
          <a:xfrm>
            <a:off x="7003766" y="1970023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04386A-13B8-FA73-3064-B180CD8AA02F}"/>
              </a:ext>
            </a:extLst>
          </p:cNvPr>
          <p:cNvSpPr txBox="1"/>
          <p:nvPr/>
        </p:nvSpPr>
        <p:spPr>
          <a:xfrm>
            <a:off x="7003766" y="2792964"/>
            <a:ext cx="42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0A3784C-D159-8518-C869-F5DD666C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Is it reddish?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D9155-78BD-044D-555B-8B78B4A52354}"/>
              </a:ext>
            </a:extLst>
          </p:cNvPr>
          <p:cNvSpPr txBox="1"/>
          <p:nvPr/>
        </p:nvSpPr>
        <p:spPr>
          <a:xfrm>
            <a:off x="9329197" y="3261712"/>
            <a:ext cx="233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Seems like it should be closer to 1?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F3A990F-C38D-D6A7-B651-D82DE79DF3A3}"/>
              </a:ext>
            </a:extLst>
          </p:cNvPr>
          <p:cNvSpPr/>
          <p:nvPr/>
        </p:nvSpPr>
        <p:spPr>
          <a:xfrm rot="1937579">
            <a:off x="10443158" y="2511930"/>
            <a:ext cx="609600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D8E9696-CD9A-F9D0-C55A-6D15D38F8A27}"/>
              </a:ext>
            </a:extLst>
          </p:cNvPr>
          <p:cNvSpPr/>
          <p:nvPr/>
        </p:nvSpPr>
        <p:spPr>
          <a:xfrm rot="1937579">
            <a:off x="9566859" y="4137392"/>
            <a:ext cx="609600" cy="8088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448CF0-5C6C-F532-3B39-8C31C1210AF4}"/>
              </a:ext>
            </a:extLst>
          </p:cNvPr>
          <p:cNvSpPr txBox="1"/>
          <p:nvPr/>
        </p:nvSpPr>
        <p:spPr>
          <a:xfrm>
            <a:off x="8473693" y="4990967"/>
            <a:ext cx="25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the weights!</a:t>
            </a:r>
          </a:p>
        </p:txBody>
      </p:sp>
    </p:spTree>
    <p:extLst>
      <p:ext uri="{BB962C8B-B14F-4D97-AF65-F5344CB8AC3E}">
        <p14:creationId xmlns:p14="http://schemas.microsoft.com/office/powerpoint/2010/main" val="175343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EAD35085-D095-C05E-802E-4056BBF9C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669" y="3410870"/>
            <a:ext cx="5039825" cy="322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49E96-0202-21C5-A8D1-A6C4EF3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9091-62CA-6C1C-C1D2-D7D5B8A2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Randomize?</a:t>
            </a:r>
          </a:p>
          <a:p>
            <a:pPr lvl="1"/>
            <a:r>
              <a:rPr lang="en-US" dirty="0"/>
              <a:t>Super slow</a:t>
            </a:r>
          </a:p>
          <a:p>
            <a:r>
              <a:rPr lang="en-US" dirty="0"/>
              <a:t>Use math to figure out which weights to change and in what direction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Backpropagation/gradient descent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77153-3DBC-1CD9-A9A6-F9C3A42549CC}"/>
              </a:ext>
            </a:extLst>
          </p:cNvPr>
          <p:cNvSpPr txBox="1"/>
          <p:nvPr/>
        </p:nvSpPr>
        <p:spPr>
          <a:xfrm>
            <a:off x="6734908" y="6550223"/>
            <a:ext cx="5457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https://www.geeksforgeeks.org/backpropagation-in-neural-network/#</a:t>
            </a:r>
          </a:p>
        </p:txBody>
      </p:sp>
      <p:pic>
        <p:nvPicPr>
          <p:cNvPr id="4" name="Picture 2" descr="Drake Hotline Bling Meme Generator - Imgflip">
            <a:extLst>
              <a:ext uri="{FF2B5EF4-FFF2-40B4-BE49-F238E27FC236}">
                <a16:creationId xmlns:a16="http://schemas.microsoft.com/office/drawing/2014/main" id="{F73FBCD3-F013-064E-7A73-3F1906BB3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722" y="2036945"/>
            <a:ext cx="822478" cy="16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745</Words>
  <Application>Microsoft Office PowerPoint</Application>
  <PresentationFormat>Widescreen</PresentationFormat>
  <Paragraphs>250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Aparajita</vt:lpstr>
      <vt:lpstr>Arial</vt:lpstr>
      <vt:lpstr>Calibri</vt:lpstr>
      <vt:lpstr>Calibri Light</vt:lpstr>
      <vt:lpstr>Courier New</vt:lpstr>
      <vt:lpstr>Office Theme</vt:lpstr>
      <vt:lpstr>Concepts of Neural Networks</vt:lpstr>
      <vt:lpstr>PowerPoint Presentation</vt:lpstr>
      <vt:lpstr>What is a Neural Network?</vt:lpstr>
      <vt:lpstr>PowerPoint Presentation</vt:lpstr>
      <vt:lpstr>Is it reddish?</vt:lpstr>
      <vt:lpstr>Is it reddish?</vt:lpstr>
      <vt:lpstr>Is it reddish?</vt:lpstr>
      <vt:lpstr>Is it reddish?</vt:lpstr>
      <vt:lpstr>Optimizing Weights</vt:lpstr>
      <vt:lpstr>Is it reddish?</vt:lpstr>
      <vt:lpstr>Squish our Numbers to [-1, 1]</vt:lpstr>
      <vt:lpstr>Is it reddish?</vt:lpstr>
      <vt:lpstr>Activation Functions</vt:lpstr>
      <vt:lpstr>Couldn’t Think of a Way to Work Bias in</vt:lpstr>
      <vt:lpstr>Basic Neural Network Anatomy</vt:lpstr>
      <vt:lpstr>Basic Neural Network Anatomy</vt:lpstr>
      <vt:lpstr>Basic Neural Network Anatomy</vt:lpstr>
      <vt:lpstr>Training a Neural Network</vt:lpstr>
      <vt:lpstr>Mathematical View</vt:lpstr>
      <vt:lpstr>Mathematical View</vt:lpstr>
      <vt:lpstr>Deep Learning/Deep Neural Networks</vt:lpstr>
      <vt:lpstr>Common Libraries/Modules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Cannon, Matthew</dc:creator>
  <cp:lastModifiedBy>Cannon, Matthew</cp:lastModifiedBy>
  <cp:revision>1</cp:revision>
  <dcterms:created xsi:type="dcterms:W3CDTF">2024-08-27T12:01:42Z</dcterms:created>
  <dcterms:modified xsi:type="dcterms:W3CDTF">2024-08-28T20:05:08Z</dcterms:modified>
</cp:coreProperties>
</file>