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8/30/2024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021503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79461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24910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034622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833466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98131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202191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82346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37536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40480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141175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024722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256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58728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479567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426954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185397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64049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08336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422268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070270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20464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23431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24495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64077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389526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8/30/2024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5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992061" y="3314150"/>
            <a:ext cx="9173078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VIGNESH M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312200564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COMMERCE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PACHAIYAPPA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'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 COLLEGE FOR MEN KANCHIPURAM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23679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5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757370443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537167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300071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871591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22168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1882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8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039595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41834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3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38614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27808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8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106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191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12</cp:revision>
  <dcterms:created xsi:type="dcterms:W3CDTF">2024-03-29T15:07:22Z</dcterms:created>
  <dcterms:modified xsi:type="dcterms:W3CDTF">2024-08-30T04:52:59Z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