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20/06/2022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20/06/2022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8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0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2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81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5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8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8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8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0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73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BattulaManis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IN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e-Vehicle-User Info and admin</a:t>
            </a: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(Showroom)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Created a user can  book a car and admin can handle user information  with spring boot as backend along with swagger for testing 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React as frontend, used HTML5 ,CSS ,ES6 and bootstrap for designing responsive web pages .  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Monika Vijay Pol</a:t>
            </a:r>
          </a:p>
          <a:p>
            <a:endParaRPr lang="en-IN" altLang="en-US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pic>
        <p:nvPicPr>
          <p:cNvPr id="16" name="Picture Placeholder 15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18C81C5B-09BB-4170-B33F-8740B0D596A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>
            <a:fillRect/>
          </a:stretch>
        </p:blipFill>
        <p:spPr>
          <a:xfrm>
            <a:off x="382588" y="268288"/>
            <a:ext cx="1735137" cy="1735137"/>
          </a:xfrm>
        </p:spPr>
      </p:pic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monika.vijay-pol@capgemini.com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9146786884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of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React and Java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https://github.com/MVijayPol8486</a:t>
            </a:r>
          </a:p>
          <a:p>
            <a:pPr marL="171450" indent="-171450"/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Computer Science : 2018 - 2020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 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Javascript,ES6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Gradle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Swagger,Eclipse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Proficient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312945ED80FC4496F8F881C8B6AA6E" ma:contentTypeVersion="5" ma:contentTypeDescription="Create a new document." ma:contentTypeScope="" ma:versionID="6f7d75af5fa576d1037251cc5c2c513a">
  <xsd:schema xmlns:xsd="http://www.w3.org/2001/XMLSchema" xmlns:xs="http://www.w3.org/2001/XMLSchema" xmlns:p="http://schemas.microsoft.com/office/2006/metadata/properties" xmlns:ns3="72d4ca07-beda-4876-9a32-f9b7c8d40f71" xmlns:ns4="18098ea9-b015-4453-9346-2dcd0a1143e9" targetNamespace="http://schemas.microsoft.com/office/2006/metadata/properties" ma:root="true" ma:fieldsID="ace9b4a0f8e2c5c29b77a59182a69337" ns3:_="" ns4:_="">
    <xsd:import namespace="72d4ca07-beda-4876-9a32-f9b7c8d40f71"/>
    <xsd:import namespace="18098ea9-b015-4453-9346-2dcd0a1143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4ca07-beda-4876-9a32-f9b7c8d40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98ea9-b015-4453-9346-2dcd0a1143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72d4ca07-beda-4876-9a32-f9b7c8d40f71"/>
    <ds:schemaRef ds:uri="http://schemas.openxmlformats.org/package/2006/metadata/core-properties"/>
    <ds:schemaRef ds:uri="http://purl.org/dc/terms/"/>
    <ds:schemaRef ds:uri="18098ea9-b015-4453-9346-2dcd0a1143e9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24FA69-EB9E-4890-8A27-89E73BC92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d4ca07-beda-4876-9a32-f9b7c8d40f71"/>
    <ds:schemaRef ds:uri="18098ea9-b015-4453-9346-2dcd0a114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41105</TotalTime>
  <Words>210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Segoe UI</vt:lpstr>
      <vt:lpstr>Tw Cen MT</vt:lpstr>
      <vt:lpstr>Tw Cen MT Condensed</vt:lpstr>
      <vt:lpstr>Verdana</vt:lpstr>
      <vt:lpstr>Wingdings 3</vt:lpstr>
      <vt:lpstr>Integral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Vijay Pol, Monika</cp:lastModifiedBy>
  <cp:revision>131</cp:revision>
  <dcterms:created xsi:type="dcterms:W3CDTF">2017-12-08T05:27:40Z</dcterms:created>
  <dcterms:modified xsi:type="dcterms:W3CDTF">2022-06-20T16:46:36Z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0x01010033312945ED80FC4496F8F881C8B6AA6E</vt:lpwstr>
  </property>
</Properties>
</file>