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V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J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Y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I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1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0</a:t>
            </a:r>
            <a:r>
              <a:rPr sz="2400" lang="en-US" smtClean="0"/>
              <a:t>0</a:t>
            </a:r>
            <a:r>
              <a:rPr sz="2400" lang="en-US" smtClean="0"/>
              <a:t>3</a:t>
            </a:r>
            <a:r>
              <a:rPr altLang="en-IN" sz="2400" lang="en-US" smtClean="0"/>
              <a:t>1</a:t>
            </a:r>
            <a:r>
              <a:rPr altLang="en-IN" sz="2400" lang="en-US" smtClean="0"/>
              <a:t>2</a:t>
            </a:r>
            <a:r>
              <a:rPr altLang="en-IN" sz="2400" lang="en-US" smtClean="0"/>
              <a:t>E72649B808051BC993F4A5F53790F785</a:t>
            </a:r>
            <a:endParaRPr dirty="0" sz="2400" lang="en-US"/>
          </a:p>
          <a:p>
            <a:r>
              <a:rPr dirty="0" sz="2400" lang="en-US" smtClean="0"/>
              <a:t>DEPARTMENT:BCOM 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P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E </a:t>
            </a:r>
            <a:r>
              <a:rPr dirty="0" sz="2400" lang="en-US" smtClean="0"/>
              <a:t>S</a:t>
            </a:r>
            <a:r>
              <a:rPr dirty="0" sz="2400" lang="en-US" smtClean="0"/>
              <a:t>E</a:t>
            </a:r>
            <a:r>
              <a:rPr dirty="0" sz="2400" lang="en-US" smtClean="0"/>
              <a:t>C</a:t>
            </a:r>
            <a:r>
              <a:rPr dirty="0" sz="2400" lang="en-US" smtClean="0"/>
              <a:t>R</a:t>
            </a:r>
            <a:r>
              <a:rPr dirty="0" sz="2400" lang="en-US" smtClean="0"/>
              <a:t>E</a:t>
            </a:r>
            <a:r>
              <a:rPr dirty="0" sz="2400" lang="en-US" smtClean="0"/>
              <a:t>T</a:t>
            </a:r>
            <a:r>
              <a:rPr dirty="0" sz="2400" lang="en-US" smtClean="0"/>
              <a:t>ARY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I</a:t>
            </a:r>
            <a:r>
              <a:rPr dirty="0" sz="2400" lang="en-US" smtClean="0"/>
              <a:t>P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v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 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r</a:t>
            </a:r>
            <a:r>
              <a:rPr dirty="0" sz="2400" lang="en-US" smtClean="0"/>
              <a:t>u</a:t>
            </a:r>
            <a:r>
              <a:rPr dirty="0" sz="2400" lang="en-US" smtClean="0"/>
              <a:t>t</a:t>
            </a:r>
            <a:r>
              <a:rPr dirty="0" sz="2400" lang="en-US" smtClean="0"/>
              <a:t>t</a:t>
            </a:r>
            <a:r>
              <a:rPr dirty="0" sz="2400" lang="en-US" smtClean="0"/>
              <a:t>ani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158741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624840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952240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5425441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5882639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49174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3291840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714240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02640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2024-09-20T06:02:29Z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6849900380b041aab1bd510b9494e887</vt:lpwstr>
  </property>
</Properties>
</file>