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tytułowy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12" name="Treść - poziom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Janek Jabłonka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Janek Jabłonka</a:t>
            </a:r>
          </a:p>
        </p:txBody>
      </p:sp>
      <p:sp>
        <p:nvSpPr>
          <p:cNvPr id="94" name="„Wpisz tu cytat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„Wpisz tu cytat.” </a:t>
            </a:r>
          </a:p>
        </p:txBody>
      </p:sp>
      <p:sp>
        <p:nvSpPr>
          <p:cNvPr id="9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ża i morze widziane z wydmy trawiastej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pozio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ża i morze widziane z wydmy trawiastej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kst tytułowy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22" name="Treść - poziom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— na środ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kst tytułowy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pionow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zapla przelatująca nisko nad plażą z widocznym na pierwszym planie niskim płotem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kst tytułowy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Tekst tytułowy</a:t>
            </a:r>
          </a:p>
        </p:txBody>
      </p:sp>
      <p:sp>
        <p:nvSpPr>
          <p:cNvPr id="40" name="Treść - poziom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(na gór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4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57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iaszczysta ścieżka między dwoma wzniesieniami prowadząca do oceanu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67" name="Treść - poziom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reść - poziom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6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iaszczysta ścieżka między dwoma wzniesieniami prowadząca do oceanu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zapla przelatująca nisko nad plażą z widocznym na pierwszym planie niskim płotem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Plaża i morze widziane z wydmy trawiastej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łe Judo z Rybakiem ™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Małe Judo z Rybakiem ™</a:t>
            </a:r>
          </a:p>
        </p:txBody>
      </p:sp>
      <p:sp>
        <p:nvSpPr>
          <p:cNvPr id="120" name="Ruch Naturalny-Radość z Rozwoju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Ruch Naturalny-Radość z Rozwoju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ODATNOŚĆ…"/>
          <p:cNvSpPr txBox="1"/>
          <p:nvPr/>
        </p:nvSpPr>
        <p:spPr>
          <a:xfrm>
            <a:off x="2351896" y="3327029"/>
            <a:ext cx="15035636" cy="988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2700"/>
            </a:pPr>
            <a:r>
              <a:t>PODATNOŚĆ</a:t>
            </a:r>
          </a:p>
          <a:p>
            <a:pPr algn="l" defTabSz="457200">
              <a:defRPr b="0" sz="2700"/>
            </a:pPr>
          </a:p>
          <a:p>
            <a:pPr marL="152400" indent="-152400" algn="l" defTabSz="457200">
              <a:buSzPct val="120000"/>
              <a:buChar char="-"/>
              <a:defRPr b="0" sz="2700"/>
            </a:pPr>
            <a:r>
              <a:t>Chciałbym się uczyć.</a:t>
            </a:r>
          </a:p>
          <a:p>
            <a:pPr algn="l" defTabSz="457200">
              <a:defRPr b="0" sz="2700"/>
            </a:pPr>
            <a:r>
              <a:t>Czy możesz mnie uczyć? ( powiedział uczeń)</a:t>
            </a:r>
          </a:p>
          <a:p>
            <a:pPr algn="l" defTabSz="457200">
              <a:defRPr b="0" sz="2700"/>
            </a:pPr>
          </a:p>
          <a:p>
            <a:pPr marL="152400" indent="-152400" algn="l" defTabSz="457200">
              <a:buSzPct val="120000"/>
              <a:buChar char="-"/>
              <a:defRPr b="0" sz="2700"/>
            </a:pPr>
            <a:r>
              <a:t>Nie przypuszczam, żebyś wiedział, jak się </a:t>
            </a:r>
          </a:p>
          <a:p>
            <a:pPr algn="l" defTabSz="457200">
              <a:defRPr b="0" sz="2700"/>
            </a:pPr>
            <a:r>
              <a:t>uczyć - zauważył Mistrz.</a:t>
            </a:r>
          </a:p>
          <a:p>
            <a:pPr algn="l" defTabSz="457200">
              <a:defRPr b="0" sz="2700"/>
            </a:pPr>
          </a:p>
          <a:p>
            <a:pPr marL="152400" indent="-152400" algn="l" defTabSz="457200">
              <a:buSzPct val="120000"/>
              <a:buChar char="-"/>
              <a:defRPr b="0" sz="2700"/>
            </a:pPr>
            <a:r>
              <a:t>Czy możesz mnie więc nauczyć,</a:t>
            </a:r>
          </a:p>
          <a:p>
            <a:pPr algn="l" defTabSz="457200">
              <a:defRPr b="0" sz="2700"/>
            </a:pPr>
            <a:r>
              <a:t>jak się uczyć? ( powiedział uczeń)</a:t>
            </a:r>
          </a:p>
          <a:p>
            <a:pPr algn="l" defTabSz="457200">
              <a:defRPr b="0" sz="2700"/>
            </a:pPr>
          </a:p>
          <a:p>
            <a:pPr marL="152400" indent="-152400" algn="l" defTabSz="457200">
              <a:buSzPct val="120000"/>
              <a:buChar char="-"/>
              <a:defRPr b="0" sz="2700"/>
            </a:pPr>
            <a:r>
              <a:t>A czy możesz się nauczyć, </a:t>
            </a:r>
          </a:p>
          <a:p>
            <a:pPr algn="l" defTabSz="457200">
              <a:defRPr b="0" sz="2700"/>
            </a:pPr>
            <a:r>
              <a:t>jak pozwolić mi, bym cię uczył? (rzekł Mistrz)</a:t>
            </a:r>
          </a:p>
          <a:p>
            <a:pPr algn="l" defTabSz="457200">
              <a:defRPr b="0" sz="2700"/>
            </a:pPr>
          </a:p>
          <a:p>
            <a:pPr algn="l" defTabSz="457200">
              <a:defRPr b="0" sz="2700"/>
            </a:pPr>
            <a:r>
              <a:t>Zdezorientowanym uczniom </a:t>
            </a:r>
          </a:p>
          <a:p>
            <a:pPr algn="l" defTabSz="457200">
              <a:defRPr b="0" sz="2700"/>
            </a:pPr>
            <a:r>
              <a:t>rzekł Mistrz nieco później:</a:t>
            </a:r>
          </a:p>
          <a:p>
            <a:pPr algn="l" defTabSz="457200">
              <a:defRPr b="0" sz="2700"/>
            </a:pPr>
          </a:p>
          <a:p>
            <a:pPr marL="152400" indent="-152400" algn="l" defTabSz="457200">
              <a:buSzPct val="120000"/>
              <a:buChar char="-"/>
              <a:defRPr b="0" sz="2700"/>
            </a:pPr>
            <a:r>
              <a:t>Uczyć można jedynie wtedy,</a:t>
            </a:r>
          </a:p>
          <a:p>
            <a:pPr algn="l" defTabSz="457200">
              <a:defRPr b="0" sz="2700"/>
            </a:pPr>
            <a:r>
              <a:t>kiedy ktoś się uczy.</a:t>
            </a:r>
          </a:p>
          <a:p>
            <a:pPr algn="l" defTabSz="457200">
              <a:defRPr b="0" sz="2700"/>
            </a:pPr>
            <a:r>
              <a:t>Uczenie się jest wtedy,</a:t>
            </a:r>
          </a:p>
          <a:p>
            <a:pPr algn="l" defTabSz="457200">
              <a:defRPr b="0" sz="2700"/>
            </a:pPr>
            <a:r>
              <a:t>kiedy uczysz czegoś </a:t>
            </a:r>
            <a:r>
              <a:rPr sz="35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samego siebie</a:t>
            </a:r>
            <a:r>
              <a:t>. </a:t>
            </a:r>
          </a:p>
          <a:p>
            <a:pPr algn="l" defTabSz="457200">
              <a:defRPr b="0" sz="2700"/>
            </a:pPr>
          </a:p>
          <a:p>
            <a:pPr algn="l" defTabSz="457200">
              <a:defRPr b="0" sz="2700"/>
            </a:pPr>
            <a:r>
              <a:t>Anthony de Mello SJ</a:t>
            </a:r>
          </a:p>
        </p:txBody>
      </p:sp>
      <p:sp>
        <p:nvSpPr>
          <p:cNvPr id="123" name="SŁOWO od Judozaura® dla POCZĄTKUJĄCYCH"/>
          <p:cNvSpPr txBox="1"/>
          <p:nvPr/>
        </p:nvSpPr>
        <p:spPr>
          <a:xfrm>
            <a:off x="7551774" y="440306"/>
            <a:ext cx="89013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SŁOWO od Judozaura® dla POCZĄTKUJĄCYCH</a:t>
            </a:r>
          </a:p>
        </p:txBody>
      </p:sp>
      <p:sp>
        <p:nvSpPr>
          <p:cNvPr id="124" name="Czy chcesz się uczyć judo ?…"/>
          <p:cNvSpPr txBox="1"/>
          <p:nvPr/>
        </p:nvSpPr>
        <p:spPr>
          <a:xfrm>
            <a:off x="2130054" y="1380333"/>
            <a:ext cx="7375018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Czy chcesz się uczyć judo ?</a:t>
            </a:r>
          </a:p>
          <a:p>
            <a:pPr algn="l"/>
            <a:r>
              <a:t>Czy Twoje dziecko chce się uczyć judo?</a:t>
            </a:r>
          </a:p>
        </p:txBody>
      </p:sp>
      <p:sp>
        <p:nvSpPr>
          <p:cNvPr id="125" name="Jeśli tak to przeczytaj ?"/>
          <p:cNvSpPr txBox="1"/>
          <p:nvPr/>
        </p:nvSpPr>
        <p:spPr>
          <a:xfrm>
            <a:off x="2129533" y="2434809"/>
            <a:ext cx="439026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Jeśli tak to przeczytaj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ałe judo z Rybakiem ™"/>
          <p:cNvSpPr txBox="1"/>
          <p:nvPr/>
        </p:nvSpPr>
        <p:spPr>
          <a:xfrm>
            <a:off x="8754266" y="1435571"/>
            <a:ext cx="460057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Małe judo z Rybakiem ™</a:t>
            </a:r>
          </a:p>
        </p:txBody>
      </p:sp>
      <p:sp>
        <p:nvSpPr>
          <p:cNvPr id="128" name="Bezpieczeństwo…"/>
          <p:cNvSpPr txBox="1"/>
          <p:nvPr/>
        </p:nvSpPr>
        <p:spPr>
          <a:xfrm>
            <a:off x="3227146" y="3653480"/>
            <a:ext cx="4912234" cy="280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t>Bezpieczeństwo</a:t>
            </a:r>
          </a:p>
          <a:p>
            <a:pPr algn="l">
              <a:lnSpc>
                <a:spcPct val="120000"/>
              </a:lnSpc>
            </a:pPr>
            <a:r>
              <a:t>Rozwój </a:t>
            </a:r>
          </a:p>
          <a:p>
            <a:pPr algn="l">
              <a:lnSpc>
                <a:spcPct val="120000"/>
              </a:lnSpc>
            </a:pPr>
            <a:r>
              <a:t>Wychowanie poprzez ruch</a:t>
            </a:r>
          </a:p>
          <a:p>
            <a:pPr algn="l">
              <a:lnSpc>
                <a:spcPct val="120000"/>
              </a:lnSpc>
            </a:pPr>
            <a:r>
              <a:t>Nauczanie</a:t>
            </a:r>
          </a:p>
          <a:p>
            <a:pPr algn="l">
              <a:lnSpc>
                <a:spcPct val="120000"/>
              </a:lnSpc>
            </a:pPr>
            <a:r>
              <a:t>Trenowanie</a:t>
            </a:r>
          </a:p>
        </p:txBody>
      </p:sp>
      <p:sp>
        <p:nvSpPr>
          <p:cNvPr id="129" name="Szacunek…"/>
          <p:cNvSpPr txBox="1"/>
          <p:nvPr/>
        </p:nvSpPr>
        <p:spPr>
          <a:xfrm>
            <a:off x="16240114" y="3448299"/>
            <a:ext cx="3464053" cy="572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Szacunek</a:t>
            </a:r>
          </a:p>
          <a:p>
            <a:pPr algn="l"/>
            <a:r>
              <a:t>Wsparcie</a:t>
            </a:r>
          </a:p>
          <a:p>
            <a:pPr algn="l"/>
            <a:r>
              <a:t>Wdzięczność</a:t>
            </a:r>
          </a:p>
          <a:p>
            <a:pPr algn="l"/>
            <a:r>
              <a:t>Harmonia</a:t>
            </a:r>
          </a:p>
          <a:p>
            <a:pPr algn="l"/>
            <a:r>
              <a:t>Fun-Radość</a:t>
            </a:r>
          </a:p>
          <a:p>
            <a:pPr algn="l"/>
            <a:r>
              <a:t>Odpowiedzialność</a:t>
            </a:r>
          </a:p>
          <a:p>
            <a:pPr algn="l"/>
            <a:r>
              <a:t>Zasady</a:t>
            </a:r>
          </a:p>
          <a:p>
            <a:pPr algn="l"/>
            <a:r>
              <a:t>Odwaga</a:t>
            </a:r>
          </a:p>
          <a:p>
            <a:pPr algn="l"/>
            <a:r>
              <a:t>Akceptacja</a:t>
            </a:r>
          </a:p>
          <a:p>
            <a:pPr algn="l"/>
          </a:p>
          <a:p>
            <a:pPr algn="l"/>
          </a:p>
        </p:txBody>
      </p:sp>
      <p:sp>
        <p:nvSpPr>
          <p:cNvPr id="130" name="Ruch naturalny…"/>
          <p:cNvSpPr txBox="1"/>
          <p:nvPr/>
        </p:nvSpPr>
        <p:spPr>
          <a:xfrm>
            <a:off x="10133900" y="3623748"/>
            <a:ext cx="3310510" cy="24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Ruch naturalny</a:t>
            </a:r>
          </a:p>
          <a:p>
            <a:pPr algn="l"/>
            <a:r>
              <a:t>Naturalny sposób</a:t>
            </a:r>
          </a:p>
          <a:p>
            <a:pPr algn="l"/>
            <a:r>
              <a:t>Sport Pozytywny</a:t>
            </a:r>
          </a:p>
          <a:p>
            <a:pPr algn="l"/>
            <a:r>
              <a:t>Grywalizacja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udozaur ®…"/>
          <p:cNvSpPr txBox="1"/>
          <p:nvPr/>
        </p:nvSpPr>
        <p:spPr>
          <a:xfrm>
            <a:off x="1707263" y="681828"/>
            <a:ext cx="4192144" cy="7139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Judozaur ®</a:t>
            </a:r>
          </a:p>
          <a:p>
            <a:pPr/>
          </a:p>
          <a:p>
            <a:pPr/>
          </a:p>
          <a:p>
            <a:pPr algn="l"/>
            <a:r>
              <a:t>Dobry dziadek</a:t>
            </a:r>
          </a:p>
          <a:p>
            <a:pPr algn="l"/>
            <a:r>
              <a:t>Pozytywna energia</a:t>
            </a:r>
          </a:p>
          <a:p>
            <a:pPr algn="l"/>
            <a:r>
              <a:t>Wychowawca:</a:t>
            </a:r>
          </a:p>
          <a:p>
            <a:pPr algn="l"/>
            <a:r>
              <a:t>-opiekun grupy, teamu</a:t>
            </a:r>
          </a:p>
          <a:p>
            <a:pPr algn="l"/>
            <a:r>
              <a:t>Nauczyciel</a:t>
            </a:r>
          </a:p>
          <a:p>
            <a:pPr algn="l"/>
            <a:r>
              <a:t>Trener </a:t>
            </a:r>
          </a:p>
          <a:p>
            <a:pPr algn="l"/>
            <a:r>
              <a:t>Opiekun</a:t>
            </a:r>
          </a:p>
          <a:p>
            <a:pPr algn="l"/>
            <a:r>
              <a:t>Superwizor</a:t>
            </a:r>
          </a:p>
          <a:p>
            <a:pPr algn="l"/>
            <a:r>
              <a:t>Falicytator</a:t>
            </a:r>
          </a:p>
          <a:p>
            <a:pPr algn="l"/>
            <a:r>
              <a:t>Edukator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roga na Górę KYU ®"/>
          <p:cNvSpPr txBox="1"/>
          <p:nvPr/>
        </p:nvSpPr>
        <p:spPr>
          <a:xfrm>
            <a:off x="8509046" y="1506662"/>
            <a:ext cx="409575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Droga na Górę KYU ®</a:t>
            </a:r>
          </a:p>
        </p:txBody>
      </p:sp>
      <p:sp>
        <p:nvSpPr>
          <p:cNvPr id="135" name="Gra Edukacyjno-Sportowa…"/>
          <p:cNvSpPr txBox="1"/>
          <p:nvPr/>
        </p:nvSpPr>
        <p:spPr>
          <a:xfrm>
            <a:off x="2816147" y="3455852"/>
            <a:ext cx="5102353" cy="1970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Gra Edukacyjno-Sportowa</a:t>
            </a:r>
          </a:p>
          <a:p>
            <a:pPr algn="l"/>
            <a:r>
              <a:t>System Edukacji Sportowej</a:t>
            </a:r>
          </a:p>
          <a:p>
            <a:pPr algn="l"/>
            <a:r>
              <a:t>Proces wzrastania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iejsce zajęć-treningów:…"/>
          <p:cNvSpPr txBox="1"/>
          <p:nvPr/>
        </p:nvSpPr>
        <p:spPr>
          <a:xfrm>
            <a:off x="8413242" y="2045331"/>
            <a:ext cx="7557517" cy="374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Miejsce zajęć-treningów:</a:t>
            </a: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  <a:r>
              <a:t>Akademia Wychowania Fizycznego i Sportu</a:t>
            </a:r>
          </a:p>
          <a:p>
            <a:pPr>
              <a:defRPr b="0"/>
            </a:pPr>
            <a:r>
              <a:t>Ul. Kazimierza Górskiego 1</a:t>
            </a:r>
          </a:p>
          <a:p>
            <a:pPr>
              <a:defRPr b="0"/>
            </a:pPr>
            <a:r>
              <a:t>Gdańsk Oliwa</a:t>
            </a:r>
          </a:p>
          <a:p>
            <a:pPr>
              <a:defRPr b="0"/>
            </a:pPr>
          </a:p>
          <a:p>
            <a:pPr>
              <a:defRPr b="0"/>
            </a:pPr>
            <a:r>
              <a:t>Mała sala Judo nr X</a:t>
            </a:r>
          </a:p>
        </p:txBody>
      </p:sp>
      <p:sp>
        <p:nvSpPr>
          <p:cNvPr id="138" name="Wtorek i Czwartek…"/>
          <p:cNvSpPr txBox="1"/>
          <p:nvPr/>
        </p:nvSpPr>
        <p:spPr>
          <a:xfrm>
            <a:off x="10409872" y="6114034"/>
            <a:ext cx="3564256" cy="1487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Wtorek i Czwartek </a:t>
            </a:r>
          </a:p>
          <a:p>
            <a:pPr/>
            <a:r>
              <a:t>18:00 - 19:15 </a:t>
            </a:r>
          </a:p>
          <a:p>
            <a:pPr>
              <a:defRPr b="0"/>
            </a:pPr>
            <a:r>
              <a:t>10-14 latkowie</a:t>
            </a:r>
          </a:p>
        </p:txBody>
      </p:sp>
      <p:sp>
        <p:nvSpPr>
          <p:cNvPr id="139" name="Kontakt:…"/>
          <p:cNvSpPr txBox="1"/>
          <p:nvPr/>
        </p:nvSpPr>
        <p:spPr>
          <a:xfrm>
            <a:off x="9235582" y="8630269"/>
            <a:ext cx="6244591" cy="1970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u="sng"/>
            </a:pPr>
            <a:r>
              <a:t>Kontakt:</a:t>
            </a:r>
          </a:p>
          <a:p>
            <a:pPr/>
            <a:r>
              <a:t>Andrzej Rybak</a:t>
            </a:r>
          </a:p>
          <a:p>
            <a:pPr/>
            <a:r>
              <a:t>tel. 501 065 200</a:t>
            </a:r>
          </a:p>
          <a:p>
            <a:pPr/>
            <a:r>
              <a:t>e-mail: andrzejrybak@icloud. 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rener wspiera i przeprowadza do kolejnego etapu…"/>
          <p:cNvSpPr txBox="1"/>
          <p:nvPr/>
        </p:nvSpPr>
        <p:spPr>
          <a:xfrm>
            <a:off x="7545514" y="5872925"/>
            <a:ext cx="9292972" cy="1970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Trener wspiera i przeprowadza do kolejnego etapu</a:t>
            </a:r>
          </a:p>
          <a:p>
            <a:pPr/>
          </a:p>
          <a:p>
            <a:pPr/>
            <a:r>
              <a:t>Jak pogłębić wiedzę dzieci ?</a:t>
            </a:r>
          </a:p>
          <a:p>
            <a:pPr/>
            <a:r>
              <a:t>Jak nauczyć szacunku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1. «określony tryb postępowania, forma wykonania czegoś»"/>
          <p:cNvSpPr txBox="1"/>
          <p:nvPr/>
        </p:nvSpPr>
        <p:spPr>
          <a:xfrm>
            <a:off x="4069582" y="3901160"/>
            <a:ext cx="10867232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 «określony tryb postępowania, forma wykonania czegoś»</a:t>
            </a:r>
          </a:p>
        </p:txBody>
      </p:sp>
      <p:sp>
        <p:nvSpPr>
          <p:cNvPr id="144" name="2. «zespół cech charakterystycznych dla czyjegoś zachowania»"/>
          <p:cNvSpPr txBox="1"/>
          <p:nvPr/>
        </p:nvSpPr>
        <p:spPr>
          <a:xfrm>
            <a:off x="4187358" y="4558845"/>
            <a:ext cx="11567122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2. «zespół cech charakterystycznych dla czyjegoś zachowania»</a:t>
            </a:r>
          </a:p>
        </p:txBody>
      </p:sp>
      <p:sp>
        <p:nvSpPr>
          <p:cNvPr id="145" name="3. «to, co umożliwia osiągnięcie lub wykonanie czegoś»"/>
          <p:cNvSpPr txBox="1"/>
          <p:nvPr/>
        </p:nvSpPr>
        <p:spPr>
          <a:xfrm>
            <a:off x="4238967" y="5216531"/>
            <a:ext cx="10144522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 «to, co umożliwia osiągnięcie lub wykonanie czegoś»</a:t>
            </a:r>
          </a:p>
        </p:txBody>
      </p:sp>
      <p:sp>
        <p:nvSpPr>
          <p:cNvPr id="146" name="Sposób"/>
          <p:cNvSpPr txBox="1"/>
          <p:nvPr/>
        </p:nvSpPr>
        <p:spPr>
          <a:xfrm>
            <a:off x="5495439" y="2809985"/>
            <a:ext cx="149733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Sposób</a:t>
            </a:r>
          </a:p>
        </p:txBody>
      </p:sp>
      <p:sp>
        <p:nvSpPr>
          <p:cNvPr id="147" name="Słownik Języka  Polskiego"/>
          <p:cNvSpPr txBox="1"/>
          <p:nvPr/>
        </p:nvSpPr>
        <p:spPr>
          <a:xfrm>
            <a:off x="9982200" y="6584125"/>
            <a:ext cx="4419601" cy="54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Słownik Języka  Polskiego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ARMONIA  „ ….…"/>
          <p:cNvSpPr txBox="1"/>
          <p:nvPr/>
        </p:nvSpPr>
        <p:spPr>
          <a:xfrm>
            <a:off x="10696784" y="4641011"/>
            <a:ext cx="7974049" cy="4433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3100"/>
            </a:pPr>
            <a:r>
              <a:t>HARMONIA</a:t>
            </a:r>
            <a:br/>
            <a:br/>
            <a:r>
              <a:t>„ ….</a:t>
            </a:r>
          </a:p>
          <a:p>
            <a:pPr algn="l" defTabSz="457200">
              <a:defRPr b="0" sz="3100"/>
            </a:pPr>
          </a:p>
          <a:p>
            <a:pPr marL="152400" indent="-152400" algn="l" defTabSz="457200">
              <a:buSzPct val="120000"/>
              <a:buChar char="-"/>
              <a:defRPr b="0" sz="3100"/>
            </a:pPr>
            <a:r>
              <a:t>Musisz zrozumieć, że życie jest jak muzyka,</a:t>
            </a:r>
          </a:p>
          <a:p>
            <a:pPr algn="l" defTabSz="457200">
              <a:defRPr b="0" sz="3100"/>
            </a:pPr>
            <a:r>
              <a:t>którą tworzą raczej uczucia i instynkt,</a:t>
            </a:r>
          </a:p>
          <a:p>
            <a:pPr algn="l" defTabSz="457200">
              <a:defRPr b="0" sz="3100"/>
            </a:pPr>
            <a:r>
              <a:t>niż reguły.”</a:t>
            </a:r>
          </a:p>
          <a:p>
            <a:pPr algn="l" defTabSz="457200">
              <a:defRPr b="0" sz="3100"/>
            </a:pPr>
          </a:p>
          <a:p>
            <a:pPr algn="l" defTabSz="457200">
              <a:defRPr b="0" sz="3100"/>
            </a:pPr>
            <a:r>
              <a:t>Anthony de Mello SJ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