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p:scale>
          <a:sx n="75" d="100"/>
          <a:sy n="75" d="100"/>
        </p:scale>
        <p:origin x="4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DE898-067E-4252-9A8B-FD948DD253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2AC902-E57F-4DD4-8CB1-684B0B966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9E93C-B7E0-4B2D-A655-D4F14408028E}"/>
              </a:ext>
            </a:extLst>
          </p:cNvPr>
          <p:cNvSpPr>
            <a:spLocks noGrp="1"/>
          </p:cNvSpPr>
          <p:nvPr>
            <p:ph type="dt" sz="half" idx="10"/>
          </p:nvPr>
        </p:nvSpPr>
        <p:spPr/>
        <p:txBody>
          <a:bodyPr/>
          <a:lstStyle/>
          <a:p>
            <a:fld id="{08B8E438-C0F3-4C1D-8DB1-F3A57A09159A}" type="datetimeFigureOut">
              <a:rPr lang="en-US" smtClean="0"/>
              <a:t>4/16/2024</a:t>
            </a:fld>
            <a:endParaRPr lang="en-US"/>
          </a:p>
        </p:txBody>
      </p:sp>
      <p:sp>
        <p:nvSpPr>
          <p:cNvPr id="5" name="Footer Placeholder 4">
            <a:extLst>
              <a:ext uri="{FF2B5EF4-FFF2-40B4-BE49-F238E27FC236}">
                <a16:creationId xmlns:a16="http://schemas.microsoft.com/office/drawing/2014/main" id="{8972B2C4-4EA5-4C65-86B8-67EB6D19B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2F256-C4EB-4D1F-9A11-0AA9664631E4}"/>
              </a:ext>
            </a:extLst>
          </p:cNvPr>
          <p:cNvSpPr>
            <a:spLocks noGrp="1"/>
          </p:cNvSpPr>
          <p:nvPr>
            <p:ph type="sldNum" sz="quarter" idx="12"/>
          </p:nvPr>
        </p:nvSpPr>
        <p:spPr/>
        <p:txBody>
          <a:bodyPr/>
          <a:lstStyle/>
          <a:p>
            <a:fld id="{B5564166-1DBB-4380-AB14-0A82C4DAB0A7}" type="slidenum">
              <a:rPr lang="en-US" smtClean="0"/>
              <a:t>‹#›</a:t>
            </a:fld>
            <a:endParaRPr lang="en-US"/>
          </a:p>
        </p:txBody>
      </p:sp>
    </p:spTree>
    <p:extLst>
      <p:ext uri="{BB962C8B-B14F-4D97-AF65-F5344CB8AC3E}">
        <p14:creationId xmlns:p14="http://schemas.microsoft.com/office/powerpoint/2010/main" val="1987333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A5E9-8ED7-4667-895C-F71C020627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DAC156-A8ED-4225-99A2-118AEAB018F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DBE9B-65E4-4949-B260-2335B6C52942}"/>
              </a:ext>
            </a:extLst>
          </p:cNvPr>
          <p:cNvSpPr>
            <a:spLocks noGrp="1"/>
          </p:cNvSpPr>
          <p:nvPr>
            <p:ph type="dt" sz="half" idx="10"/>
          </p:nvPr>
        </p:nvSpPr>
        <p:spPr/>
        <p:txBody>
          <a:bodyPr/>
          <a:lstStyle/>
          <a:p>
            <a:fld id="{08B8E438-C0F3-4C1D-8DB1-F3A57A09159A}" type="datetimeFigureOut">
              <a:rPr lang="en-US" smtClean="0"/>
              <a:t>4/16/2024</a:t>
            </a:fld>
            <a:endParaRPr lang="en-US"/>
          </a:p>
        </p:txBody>
      </p:sp>
      <p:sp>
        <p:nvSpPr>
          <p:cNvPr id="5" name="Footer Placeholder 4">
            <a:extLst>
              <a:ext uri="{FF2B5EF4-FFF2-40B4-BE49-F238E27FC236}">
                <a16:creationId xmlns:a16="http://schemas.microsoft.com/office/drawing/2014/main" id="{83D9ABFD-3EA6-4CDC-8F4E-657A85948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05CAF-68CF-4877-A938-494D35251CA9}"/>
              </a:ext>
            </a:extLst>
          </p:cNvPr>
          <p:cNvSpPr>
            <a:spLocks noGrp="1"/>
          </p:cNvSpPr>
          <p:nvPr>
            <p:ph type="sldNum" sz="quarter" idx="12"/>
          </p:nvPr>
        </p:nvSpPr>
        <p:spPr/>
        <p:txBody>
          <a:bodyPr/>
          <a:lstStyle/>
          <a:p>
            <a:fld id="{B5564166-1DBB-4380-AB14-0A82C4DAB0A7}" type="slidenum">
              <a:rPr lang="en-US" smtClean="0"/>
              <a:t>‹#›</a:t>
            </a:fld>
            <a:endParaRPr lang="en-US"/>
          </a:p>
        </p:txBody>
      </p:sp>
    </p:spTree>
    <p:extLst>
      <p:ext uri="{BB962C8B-B14F-4D97-AF65-F5344CB8AC3E}">
        <p14:creationId xmlns:p14="http://schemas.microsoft.com/office/powerpoint/2010/main" val="398265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C72EB-3168-4C42-A62F-54CC64C6DF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8E5D26-24D7-4806-9E2E-315F30441BD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B4148-F1D0-4EE7-B77A-E83D89C12628}"/>
              </a:ext>
            </a:extLst>
          </p:cNvPr>
          <p:cNvSpPr>
            <a:spLocks noGrp="1"/>
          </p:cNvSpPr>
          <p:nvPr>
            <p:ph type="dt" sz="half" idx="10"/>
          </p:nvPr>
        </p:nvSpPr>
        <p:spPr/>
        <p:txBody>
          <a:bodyPr/>
          <a:lstStyle/>
          <a:p>
            <a:fld id="{08B8E438-C0F3-4C1D-8DB1-F3A57A09159A}" type="datetimeFigureOut">
              <a:rPr lang="en-US" smtClean="0"/>
              <a:t>4/16/2024</a:t>
            </a:fld>
            <a:endParaRPr lang="en-US"/>
          </a:p>
        </p:txBody>
      </p:sp>
      <p:sp>
        <p:nvSpPr>
          <p:cNvPr id="5" name="Footer Placeholder 4">
            <a:extLst>
              <a:ext uri="{FF2B5EF4-FFF2-40B4-BE49-F238E27FC236}">
                <a16:creationId xmlns:a16="http://schemas.microsoft.com/office/drawing/2014/main" id="{FAC8755C-8E84-418E-940D-278C7A537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C142C-B22A-46C4-B242-43A6C6D89954}"/>
              </a:ext>
            </a:extLst>
          </p:cNvPr>
          <p:cNvSpPr>
            <a:spLocks noGrp="1"/>
          </p:cNvSpPr>
          <p:nvPr>
            <p:ph type="sldNum" sz="quarter" idx="12"/>
          </p:nvPr>
        </p:nvSpPr>
        <p:spPr/>
        <p:txBody>
          <a:bodyPr/>
          <a:lstStyle/>
          <a:p>
            <a:fld id="{B5564166-1DBB-4380-AB14-0A82C4DAB0A7}" type="slidenum">
              <a:rPr lang="en-US" smtClean="0"/>
              <a:t>‹#›</a:t>
            </a:fld>
            <a:endParaRPr lang="en-US"/>
          </a:p>
        </p:txBody>
      </p:sp>
    </p:spTree>
    <p:extLst>
      <p:ext uri="{BB962C8B-B14F-4D97-AF65-F5344CB8AC3E}">
        <p14:creationId xmlns:p14="http://schemas.microsoft.com/office/powerpoint/2010/main" val="88009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954D-98B7-42DC-8930-C5EBA9382E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0BB88-2AE1-4AB3-A4A1-9AD778CF5F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5C497-E7BE-4639-93D6-676C3BA4F5AF}"/>
              </a:ext>
            </a:extLst>
          </p:cNvPr>
          <p:cNvSpPr>
            <a:spLocks noGrp="1"/>
          </p:cNvSpPr>
          <p:nvPr>
            <p:ph type="dt" sz="half" idx="10"/>
          </p:nvPr>
        </p:nvSpPr>
        <p:spPr/>
        <p:txBody>
          <a:bodyPr/>
          <a:lstStyle/>
          <a:p>
            <a:fld id="{08B8E438-C0F3-4C1D-8DB1-F3A57A09159A}" type="datetimeFigureOut">
              <a:rPr lang="en-US" smtClean="0"/>
              <a:t>4/16/2024</a:t>
            </a:fld>
            <a:endParaRPr lang="en-US"/>
          </a:p>
        </p:txBody>
      </p:sp>
      <p:sp>
        <p:nvSpPr>
          <p:cNvPr id="5" name="Footer Placeholder 4">
            <a:extLst>
              <a:ext uri="{FF2B5EF4-FFF2-40B4-BE49-F238E27FC236}">
                <a16:creationId xmlns:a16="http://schemas.microsoft.com/office/drawing/2014/main" id="{770DA006-F27F-4ABC-868D-85EA3B4C2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B6FD0-D113-469D-A8B8-C064F232B3EB}"/>
              </a:ext>
            </a:extLst>
          </p:cNvPr>
          <p:cNvSpPr>
            <a:spLocks noGrp="1"/>
          </p:cNvSpPr>
          <p:nvPr>
            <p:ph type="sldNum" sz="quarter" idx="12"/>
          </p:nvPr>
        </p:nvSpPr>
        <p:spPr/>
        <p:txBody>
          <a:bodyPr/>
          <a:lstStyle/>
          <a:p>
            <a:fld id="{B5564166-1DBB-4380-AB14-0A82C4DAB0A7}" type="slidenum">
              <a:rPr lang="en-US" smtClean="0"/>
              <a:t>‹#›</a:t>
            </a:fld>
            <a:endParaRPr lang="en-US"/>
          </a:p>
        </p:txBody>
      </p:sp>
    </p:spTree>
    <p:extLst>
      <p:ext uri="{BB962C8B-B14F-4D97-AF65-F5344CB8AC3E}">
        <p14:creationId xmlns:p14="http://schemas.microsoft.com/office/powerpoint/2010/main" val="58194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D60C-D427-4137-814B-F1D5BD9AA6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72A675-3EAB-4D8A-88FF-D283DBB4F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F3F522-2F7A-4C63-88E8-1B9AF185B3D9}"/>
              </a:ext>
            </a:extLst>
          </p:cNvPr>
          <p:cNvSpPr>
            <a:spLocks noGrp="1"/>
          </p:cNvSpPr>
          <p:nvPr>
            <p:ph type="dt" sz="half" idx="10"/>
          </p:nvPr>
        </p:nvSpPr>
        <p:spPr/>
        <p:txBody>
          <a:bodyPr/>
          <a:lstStyle/>
          <a:p>
            <a:fld id="{08B8E438-C0F3-4C1D-8DB1-F3A57A09159A}" type="datetimeFigureOut">
              <a:rPr lang="en-US" smtClean="0"/>
              <a:t>4/16/2024</a:t>
            </a:fld>
            <a:endParaRPr lang="en-US"/>
          </a:p>
        </p:txBody>
      </p:sp>
      <p:sp>
        <p:nvSpPr>
          <p:cNvPr id="5" name="Footer Placeholder 4">
            <a:extLst>
              <a:ext uri="{FF2B5EF4-FFF2-40B4-BE49-F238E27FC236}">
                <a16:creationId xmlns:a16="http://schemas.microsoft.com/office/drawing/2014/main" id="{E07EF557-1491-47A2-8C4F-4A224E806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D80F9-0ABF-4779-B2AA-8078060D0147}"/>
              </a:ext>
            </a:extLst>
          </p:cNvPr>
          <p:cNvSpPr>
            <a:spLocks noGrp="1"/>
          </p:cNvSpPr>
          <p:nvPr>
            <p:ph type="sldNum" sz="quarter" idx="12"/>
          </p:nvPr>
        </p:nvSpPr>
        <p:spPr/>
        <p:txBody>
          <a:bodyPr/>
          <a:lstStyle/>
          <a:p>
            <a:fld id="{B5564166-1DBB-4380-AB14-0A82C4DAB0A7}" type="slidenum">
              <a:rPr lang="en-US" smtClean="0"/>
              <a:t>‹#›</a:t>
            </a:fld>
            <a:endParaRPr lang="en-US"/>
          </a:p>
        </p:txBody>
      </p:sp>
    </p:spTree>
    <p:extLst>
      <p:ext uri="{BB962C8B-B14F-4D97-AF65-F5344CB8AC3E}">
        <p14:creationId xmlns:p14="http://schemas.microsoft.com/office/powerpoint/2010/main" val="255078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2951-EB1C-4C8D-9138-B07AC4C48C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9FD58E-8A60-4A21-A6B9-E858B866CE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03717D-EEF3-4AF8-8D73-125E746CF1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37659-6EFE-4154-99E9-369F699637E5}"/>
              </a:ext>
            </a:extLst>
          </p:cNvPr>
          <p:cNvSpPr>
            <a:spLocks noGrp="1"/>
          </p:cNvSpPr>
          <p:nvPr>
            <p:ph type="dt" sz="half" idx="10"/>
          </p:nvPr>
        </p:nvSpPr>
        <p:spPr/>
        <p:txBody>
          <a:bodyPr/>
          <a:lstStyle/>
          <a:p>
            <a:fld id="{08B8E438-C0F3-4C1D-8DB1-F3A57A09159A}" type="datetimeFigureOut">
              <a:rPr lang="en-US" smtClean="0"/>
              <a:t>4/16/2024</a:t>
            </a:fld>
            <a:endParaRPr lang="en-US"/>
          </a:p>
        </p:txBody>
      </p:sp>
      <p:sp>
        <p:nvSpPr>
          <p:cNvPr id="6" name="Footer Placeholder 5">
            <a:extLst>
              <a:ext uri="{FF2B5EF4-FFF2-40B4-BE49-F238E27FC236}">
                <a16:creationId xmlns:a16="http://schemas.microsoft.com/office/drawing/2014/main" id="{B5F172F7-93D4-4916-8DED-73E7A3A75F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37AB0-E9C9-489D-95B3-FDB463D22AE8}"/>
              </a:ext>
            </a:extLst>
          </p:cNvPr>
          <p:cNvSpPr>
            <a:spLocks noGrp="1"/>
          </p:cNvSpPr>
          <p:nvPr>
            <p:ph type="sldNum" sz="quarter" idx="12"/>
          </p:nvPr>
        </p:nvSpPr>
        <p:spPr/>
        <p:txBody>
          <a:bodyPr/>
          <a:lstStyle/>
          <a:p>
            <a:fld id="{B5564166-1DBB-4380-AB14-0A82C4DAB0A7}" type="slidenum">
              <a:rPr lang="en-US" smtClean="0"/>
              <a:t>‹#›</a:t>
            </a:fld>
            <a:endParaRPr lang="en-US"/>
          </a:p>
        </p:txBody>
      </p:sp>
    </p:spTree>
    <p:extLst>
      <p:ext uri="{BB962C8B-B14F-4D97-AF65-F5344CB8AC3E}">
        <p14:creationId xmlns:p14="http://schemas.microsoft.com/office/powerpoint/2010/main" val="2746410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1618-E61D-4AFA-952A-8CCE8BA7EC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788AB8-9F0A-4D97-B7B1-E48D0677CE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C2E08B-9990-4768-A24B-15F91242902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E544A2-3A0A-4DEA-817E-E2DB2DF3A7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791C93F-428F-419E-9EFD-92EE215F665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6682DD-17B5-4862-A4FB-8B833E83856C}"/>
              </a:ext>
            </a:extLst>
          </p:cNvPr>
          <p:cNvSpPr>
            <a:spLocks noGrp="1"/>
          </p:cNvSpPr>
          <p:nvPr>
            <p:ph type="dt" sz="half" idx="10"/>
          </p:nvPr>
        </p:nvSpPr>
        <p:spPr/>
        <p:txBody>
          <a:bodyPr/>
          <a:lstStyle/>
          <a:p>
            <a:fld id="{08B8E438-C0F3-4C1D-8DB1-F3A57A09159A}" type="datetimeFigureOut">
              <a:rPr lang="en-US" smtClean="0"/>
              <a:t>4/16/2024</a:t>
            </a:fld>
            <a:endParaRPr lang="en-US"/>
          </a:p>
        </p:txBody>
      </p:sp>
      <p:sp>
        <p:nvSpPr>
          <p:cNvPr id="8" name="Footer Placeholder 7">
            <a:extLst>
              <a:ext uri="{FF2B5EF4-FFF2-40B4-BE49-F238E27FC236}">
                <a16:creationId xmlns:a16="http://schemas.microsoft.com/office/drawing/2014/main" id="{7F86C717-1C9C-436C-889A-4081D3BB83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C52D46-456F-4BFA-8ADF-646FBF53F6AF}"/>
              </a:ext>
            </a:extLst>
          </p:cNvPr>
          <p:cNvSpPr>
            <a:spLocks noGrp="1"/>
          </p:cNvSpPr>
          <p:nvPr>
            <p:ph type="sldNum" sz="quarter" idx="12"/>
          </p:nvPr>
        </p:nvSpPr>
        <p:spPr/>
        <p:txBody>
          <a:bodyPr/>
          <a:lstStyle/>
          <a:p>
            <a:fld id="{B5564166-1DBB-4380-AB14-0A82C4DAB0A7}" type="slidenum">
              <a:rPr lang="en-US" smtClean="0"/>
              <a:t>‹#›</a:t>
            </a:fld>
            <a:endParaRPr lang="en-US"/>
          </a:p>
        </p:txBody>
      </p:sp>
    </p:spTree>
    <p:extLst>
      <p:ext uri="{BB962C8B-B14F-4D97-AF65-F5344CB8AC3E}">
        <p14:creationId xmlns:p14="http://schemas.microsoft.com/office/powerpoint/2010/main" val="81524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BF5B-BA2D-483E-A49E-2332EA0C4C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C1B1C-7768-49A7-96F5-C0542E74643F}"/>
              </a:ext>
            </a:extLst>
          </p:cNvPr>
          <p:cNvSpPr>
            <a:spLocks noGrp="1"/>
          </p:cNvSpPr>
          <p:nvPr>
            <p:ph type="dt" sz="half" idx="10"/>
          </p:nvPr>
        </p:nvSpPr>
        <p:spPr/>
        <p:txBody>
          <a:bodyPr/>
          <a:lstStyle/>
          <a:p>
            <a:fld id="{08B8E438-C0F3-4C1D-8DB1-F3A57A09159A}" type="datetimeFigureOut">
              <a:rPr lang="en-US" smtClean="0"/>
              <a:t>4/16/2024</a:t>
            </a:fld>
            <a:endParaRPr lang="en-US"/>
          </a:p>
        </p:txBody>
      </p:sp>
      <p:sp>
        <p:nvSpPr>
          <p:cNvPr id="4" name="Footer Placeholder 3">
            <a:extLst>
              <a:ext uri="{FF2B5EF4-FFF2-40B4-BE49-F238E27FC236}">
                <a16:creationId xmlns:a16="http://schemas.microsoft.com/office/drawing/2014/main" id="{0A2E8550-EEA1-450F-8C5E-F661A852E7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DE21E4-CEAE-4DC3-A965-4688541CDC15}"/>
              </a:ext>
            </a:extLst>
          </p:cNvPr>
          <p:cNvSpPr>
            <a:spLocks noGrp="1"/>
          </p:cNvSpPr>
          <p:nvPr>
            <p:ph type="sldNum" sz="quarter" idx="12"/>
          </p:nvPr>
        </p:nvSpPr>
        <p:spPr/>
        <p:txBody>
          <a:bodyPr/>
          <a:lstStyle/>
          <a:p>
            <a:fld id="{B5564166-1DBB-4380-AB14-0A82C4DAB0A7}" type="slidenum">
              <a:rPr lang="en-US" smtClean="0"/>
              <a:t>‹#›</a:t>
            </a:fld>
            <a:endParaRPr lang="en-US"/>
          </a:p>
        </p:txBody>
      </p:sp>
    </p:spTree>
    <p:extLst>
      <p:ext uri="{BB962C8B-B14F-4D97-AF65-F5344CB8AC3E}">
        <p14:creationId xmlns:p14="http://schemas.microsoft.com/office/powerpoint/2010/main" val="19982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13CF3E-A3AB-42AE-824E-01C7B9369CFE}"/>
              </a:ext>
            </a:extLst>
          </p:cNvPr>
          <p:cNvSpPr>
            <a:spLocks noGrp="1"/>
          </p:cNvSpPr>
          <p:nvPr>
            <p:ph type="dt" sz="half" idx="10"/>
          </p:nvPr>
        </p:nvSpPr>
        <p:spPr/>
        <p:txBody>
          <a:bodyPr/>
          <a:lstStyle/>
          <a:p>
            <a:fld id="{08B8E438-C0F3-4C1D-8DB1-F3A57A09159A}" type="datetimeFigureOut">
              <a:rPr lang="en-US" smtClean="0"/>
              <a:t>4/16/2024</a:t>
            </a:fld>
            <a:endParaRPr lang="en-US"/>
          </a:p>
        </p:txBody>
      </p:sp>
      <p:sp>
        <p:nvSpPr>
          <p:cNvPr id="3" name="Footer Placeholder 2">
            <a:extLst>
              <a:ext uri="{FF2B5EF4-FFF2-40B4-BE49-F238E27FC236}">
                <a16:creationId xmlns:a16="http://schemas.microsoft.com/office/drawing/2014/main" id="{22C587E4-1FB6-416F-944C-B18BB1B6E1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DE0FE6-8EAE-4F9E-8E15-0CD2D0A4EEBB}"/>
              </a:ext>
            </a:extLst>
          </p:cNvPr>
          <p:cNvSpPr>
            <a:spLocks noGrp="1"/>
          </p:cNvSpPr>
          <p:nvPr>
            <p:ph type="sldNum" sz="quarter" idx="12"/>
          </p:nvPr>
        </p:nvSpPr>
        <p:spPr/>
        <p:txBody>
          <a:bodyPr/>
          <a:lstStyle/>
          <a:p>
            <a:fld id="{B5564166-1DBB-4380-AB14-0A82C4DAB0A7}" type="slidenum">
              <a:rPr lang="en-US" smtClean="0"/>
              <a:t>‹#›</a:t>
            </a:fld>
            <a:endParaRPr lang="en-US"/>
          </a:p>
        </p:txBody>
      </p:sp>
    </p:spTree>
    <p:extLst>
      <p:ext uri="{BB962C8B-B14F-4D97-AF65-F5344CB8AC3E}">
        <p14:creationId xmlns:p14="http://schemas.microsoft.com/office/powerpoint/2010/main" val="327950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CFD0-066A-4D3C-89C8-76798A2BC3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9E3586-C818-4D6B-B5CE-456BA36AA6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5D8B73-8A85-48DC-B233-165B869B41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5B60F2-FA68-454D-8E23-58E56D5464AA}"/>
              </a:ext>
            </a:extLst>
          </p:cNvPr>
          <p:cNvSpPr>
            <a:spLocks noGrp="1"/>
          </p:cNvSpPr>
          <p:nvPr>
            <p:ph type="dt" sz="half" idx="10"/>
          </p:nvPr>
        </p:nvSpPr>
        <p:spPr/>
        <p:txBody>
          <a:bodyPr/>
          <a:lstStyle/>
          <a:p>
            <a:fld id="{08B8E438-C0F3-4C1D-8DB1-F3A57A09159A}" type="datetimeFigureOut">
              <a:rPr lang="en-US" smtClean="0"/>
              <a:t>4/16/2024</a:t>
            </a:fld>
            <a:endParaRPr lang="en-US"/>
          </a:p>
        </p:txBody>
      </p:sp>
      <p:sp>
        <p:nvSpPr>
          <p:cNvPr id="6" name="Footer Placeholder 5">
            <a:extLst>
              <a:ext uri="{FF2B5EF4-FFF2-40B4-BE49-F238E27FC236}">
                <a16:creationId xmlns:a16="http://schemas.microsoft.com/office/drawing/2014/main" id="{3B86D856-04AD-4657-A931-DEE75F11E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B9A09-99BF-4395-8FB2-980850AA66AC}"/>
              </a:ext>
            </a:extLst>
          </p:cNvPr>
          <p:cNvSpPr>
            <a:spLocks noGrp="1"/>
          </p:cNvSpPr>
          <p:nvPr>
            <p:ph type="sldNum" sz="quarter" idx="12"/>
          </p:nvPr>
        </p:nvSpPr>
        <p:spPr/>
        <p:txBody>
          <a:bodyPr/>
          <a:lstStyle/>
          <a:p>
            <a:fld id="{B5564166-1DBB-4380-AB14-0A82C4DAB0A7}" type="slidenum">
              <a:rPr lang="en-US" smtClean="0"/>
              <a:t>‹#›</a:t>
            </a:fld>
            <a:endParaRPr lang="en-US"/>
          </a:p>
        </p:txBody>
      </p:sp>
    </p:spTree>
    <p:extLst>
      <p:ext uri="{BB962C8B-B14F-4D97-AF65-F5344CB8AC3E}">
        <p14:creationId xmlns:p14="http://schemas.microsoft.com/office/powerpoint/2010/main" val="82371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83FF-1E65-4D58-9C82-9F647C7DF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CFDBDB-D109-40E6-B8A8-11255E7A7A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F0EA8B-F930-43BF-AB78-D985DE636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C3C3C9-E430-4602-9893-ACECF267D1E4}"/>
              </a:ext>
            </a:extLst>
          </p:cNvPr>
          <p:cNvSpPr>
            <a:spLocks noGrp="1"/>
          </p:cNvSpPr>
          <p:nvPr>
            <p:ph type="dt" sz="half" idx="10"/>
          </p:nvPr>
        </p:nvSpPr>
        <p:spPr/>
        <p:txBody>
          <a:bodyPr/>
          <a:lstStyle/>
          <a:p>
            <a:fld id="{08B8E438-C0F3-4C1D-8DB1-F3A57A09159A}" type="datetimeFigureOut">
              <a:rPr lang="en-US" smtClean="0"/>
              <a:t>4/16/2024</a:t>
            </a:fld>
            <a:endParaRPr lang="en-US"/>
          </a:p>
        </p:txBody>
      </p:sp>
      <p:sp>
        <p:nvSpPr>
          <p:cNvPr id="6" name="Footer Placeholder 5">
            <a:extLst>
              <a:ext uri="{FF2B5EF4-FFF2-40B4-BE49-F238E27FC236}">
                <a16:creationId xmlns:a16="http://schemas.microsoft.com/office/drawing/2014/main" id="{12AA1604-284C-48DC-80BB-86A5ED0FA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D82CE-CF4D-4523-B199-CD071837B606}"/>
              </a:ext>
            </a:extLst>
          </p:cNvPr>
          <p:cNvSpPr>
            <a:spLocks noGrp="1"/>
          </p:cNvSpPr>
          <p:nvPr>
            <p:ph type="sldNum" sz="quarter" idx="12"/>
          </p:nvPr>
        </p:nvSpPr>
        <p:spPr/>
        <p:txBody>
          <a:bodyPr/>
          <a:lstStyle/>
          <a:p>
            <a:fld id="{B5564166-1DBB-4380-AB14-0A82C4DAB0A7}" type="slidenum">
              <a:rPr lang="en-US" smtClean="0"/>
              <a:t>‹#›</a:t>
            </a:fld>
            <a:endParaRPr lang="en-US"/>
          </a:p>
        </p:txBody>
      </p:sp>
    </p:spTree>
    <p:extLst>
      <p:ext uri="{BB962C8B-B14F-4D97-AF65-F5344CB8AC3E}">
        <p14:creationId xmlns:p14="http://schemas.microsoft.com/office/powerpoint/2010/main" val="399064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92C0D-84A3-49A4-809A-FF428A804A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E2B2E8-D7A3-494C-89E2-797EF6C474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5FA3D-B045-4D77-BBCD-1B062ADB5D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8E438-C0F3-4C1D-8DB1-F3A57A09159A}" type="datetimeFigureOut">
              <a:rPr lang="en-US" smtClean="0"/>
              <a:t>4/16/2024</a:t>
            </a:fld>
            <a:endParaRPr lang="en-US"/>
          </a:p>
        </p:txBody>
      </p:sp>
      <p:sp>
        <p:nvSpPr>
          <p:cNvPr id="5" name="Footer Placeholder 4">
            <a:extLst>
              <a:ext uri="{FF2B5EF4-FFF2-40B4-BE49-F238E27FC236}">
                <a16:creationId xmlns:a16="http://schemas.microsoft.com/office/drawing/2014/main" id="{1F8CD572-BF67-44D0-9065-095A4570CA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74C343-5F34-45AA-94C3-762CF19B01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64166-1DBB-4380-AB14-0A82C4DAB0A7}" type="slidenum">
              <a:rPr lang="en-US" smtClean="0"/>
              <a:t>‹#›</a:t>
            </a:fld>
            <a:endParaRPr lang="en-US"/>
          </a:p>
        </p:txBody>
      </p:sp>
    </p:spTree>
    <p:extLst>
      <p:ext uri="{BB962C8B-B14F-4D97-AF65-F5344CB8AC3E}">
        <p14:creationId xmlns:p14="http://schemas.microsoft.com/office/powerpoint/2010/main" val="330077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47F08-0A5C-4AF8-B925-A4F3E9BDDF1C}"/>
              </a:ext>
            </a:extLst>
          </p:cNvPr>
          <p:cNvSpPr>
            <a:spLocks noGrp="1"/>
          </p:cNvSpPr>
          <p:nvPr>
            <p:ph type="ctrTitle"/>
          </p:nvPr>
        </p:nvSpPr>
        <p:spPr/>
        <p:txBody>
          <a:bodyPr>
            <a:normAutofit/>
          </a:bodyPr>
          <a:lstStyle/>
          <a:p>
            <a:br>
              <a:rPr lang="en-US" sz="3600" dirty="0"/>
            </a:br>
            <a:r>
              <a:rPr lang="en-US" sz="3600" dirty="0"/>
              <a:t>DARIUS MWALIKO MWATABU</a:t>
            </a:r>
            <a:br>
              <a:rPr lang="en-US" sz="3600" dirty="0"/>
            </a:br>
            <a:endParaRPr lang="en-US" sz="3600" dirty="0"/>
          </a:p>
        </p:txBody>
      </p:sp>
      <p:sp>
        <p:nvSpPr>
          <p:cNvPr id="3" name="Subtitle 2">
            <a:extLst>
              <a:ext uri="{FF2B5EF4-FFF2-40B4-BE49-F238E27FC236}">
                <a16:creationId xmlns:a16="http://schemas.microsoft.com/office/drawing/2014/main" id="{666FCBE4-3032-418B-B9AD-E2E2BC2AE69A}"/>
              </a:ext>
            </a:extLst>
          </p:cNvPr>
          <p:cNvSpPr>
            <a:spLocks noGrp="1"/>
          </p:cNvSpPr>
          <p:nvPr>
            <p:ph type="subTitle" idx="1"/>
          </p:nvPr>
        </p:nvSpPr>
        <p:spPr/>
        <p:txBody>
          <a:bodyPr/>
          <a:lstStyle/>
          <a:p>
            <a:r>
              <a:rPr lang="en-US" dirty="0"/>
              <a:t>CO25-01-2664/2020</a:t>
            </a:r>
          </a:p>
          <a:p>
            <a:r>
              <a:rPr lang="en-US" dirty="0"/>
              <a:t>AUTOBIOGRAPY</a:t>
            </a:r>
          </a:p>
        </p:txBody>
      </p:sp>
    </p:spTree>
    <p:extLst>
      <p:ext uri="{BB962C8B-B14F-4D97-AF65-F5344CB8AC3E}">
        <p14:creationId xmlns:p14="http://schemas.microsoft.com/office/powerpoint/2010/main" val="106438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68F7-2E4C-4509-A276-EFC47169381F}"/>
              </a:ext>
            </a:extLst>
          </p:cNvPr>
          <p:cNvSpPr>
            <a:spLocks noGrp="1"/>
          </p:cNvSpPr>
          <p:nvPr>
            <p:ph type="title"/>
          </p:nvPr>
        </p:nvSpPr>
        <p:spPr/>
        <p:txBody>
          <a:bodyPr>
            <a:normAutofit fontScale="90000"/>
          </a:bodyPr>
          <a:lstStyle/>
          <a:p>
            <a:r>
              <a:rPr lang="en-US" b="1" dirty="0"/>
              <a:t>Chapter 4</a:t>
            </a:r>
            <a:br>
              <a:rPr lang="en-US" b="1" dirty="0"/>
            </a:br>
            <a:r>
              <a:rPr lang="en-US" b="1" dirty="0"/>
              <a:t>Challenges and Growth - A Journey Defined by Resilience</a:t>
            </a:r>
            <a:br>
              <a:rPr lang="en-US" b="1" dirty="0"/>
            </a:br>
            <a:endParaRPr lang="en-US" dirty="0"/>
          </a:p>
        </p:txBody>
      </p:sp>
      <p:sp>
        <p:nvSpPr>
          <p:cNvPr id="3" name="Content Placeholder 2">
            <a:extLst>
              <a:ext uri="{FF2B5EF4-FFF2-40B4-BE49-F238E27FC236}">
                <a16:creationId xmlns:a16="http://schemas.microsoft.com/office/drawing/2014/main" id="{80975529-2EC8-4E3B-B99A-981B028ECDFE}"/>
              </a:ext>
            </a:extLst>
          </p:cNvPr>
          <p:cNvSpPr>
            <a:spLocks noGrp="1"/>
          </p:cNvSpPr>
          <p:nvPr>
            <p:ph idx="1"/>
          </p:nvPr>
        </p:nvSpPr>
        <p:spPr/>
        <p:txBody>
          <a:bodyPr/>
          <a:lstStyle/>
          <a:p>
            <a:r>
              <a:rPr lang="en-US" dirty="0"/>
              <a:t>My journey through education, from primary school to university, has been </a:t>
            </a:r>
            <a:r>
              <a:rPr lang="en-US" dirty="0" err="1"/>
              <a:t>Faithed</a:t>
            </a:r>
            <a:r>
              <a:rPr lang="en-US" dirty="0"/>
              <a:t> by numerous challenges that have shaped my character and driven my growth. These challenges, though formidable, have served as catalysts for personal development and unwavering determination.</a:t>
            </a:r>
          </a:p>
          <a:p>
            <a:endParaRPr lang="en-US" dirty="0"/>
          </a:p>
        </p:txBody>
      </p:sp>
    </p:spTree>
    <p:extLst>
      <p:ext uri="{BB962C8B-B14F-4D97-AF65-F5344CB8AC3E}">
        <p14:creationId xmlns:p14="http://schemas.microsoft.com/office/powerpoint/2010/main" val="115535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DC8D-B8D9-453B-A888-CC5DC8B1ED6C}"/>
              </a:ext>
            </a:extLst>
          </p:cNvPr>
          <p:cNvSpPr>
            <a:spLocks noGrp="1"/>
          </p:cNvSpPr>
          <p:nvPr>
            <p:ph type="title"/>
          </p:nvPr>
        </p:nvSpPr>
        <p:spPr/>
        <p:txBody>
          <a:bodyPr/>
          <a:lstStyle/>
          <a:p>
            <a:r>
              <a:rPr lang="en-US" b="1" dirty="0"/>
              <a:t>Introduction </a:t>
            </a:r>
            <a:endParaRPr lang="en-US" dirty="0"/>
          </a:p>
        </p:txBody>
      </p:sp>
      <p:sp>
        <p:nvSpPr>
          <p:cNvPr id="3" name="Content Placeholder 2">
            <a:extLst>
              <a:ext uri="{FF2B5EF4-FFF2-40B4-BE49-F238E27FC236}">
                <a16:creationId xmlns:a16="http://schemas.microsoft.com/office/drawing/2014/main" id="{C46D93FB-E4EE-49B0-9B1C-A1B4000E0330}"/>
              </a:ext>
            </a:extLst>
          </p:cNvPr>
          <p:cNvSpPr>
            <a:spLocks noGrp="1"/>
          </p:cNvSpPr>
          <p:nvPr>
            <p:ph idx="1"/>
          </p:nvPr>
        </p:nvSpPr>
        <p:spPr/>
        <p:txBody>
          <a:bodyPr>
            <a:normAutofit lnSpcReduction="10000"/>
          </a:bodyPr>
          <a:lstStyle/>
          <a:p>
            <a:r>
              <a:rPr lang="en-US" dirty="0"/>
              <a:t>Life is a journey filled with twists and turns, joys and sorrows, and the profound moments that shape us into who we become. This is my story, the narrative of a life that has been both ordinary and extraordinary, filled with the experiences that have shaped my character and carved the path I now walk.</a:t>
            </a:r>
          </a:p>
          <a:p>
            <a:r>
              <a:rPr lang="en-US" dirty="0"/>
              <a:t>From the simple innocence of my childhood to the challenges I faced in my studies, from the warmth of family bonds to the deep friendships that sustained me, I've learned, grown, and found my place in this vast tapestry of existence. Through these pages, I invite you to join me on this journey, to traverse the passages of my life, and to glimpse the joys, sorrows, and lessons that have defined me.</a:t>
            </a:r>
          </a:p>
          <a:p>
            <a:endParaRPr lang="en-US" dirty="0"/>
          </a:p>
        </p:txBody>
      </p:sp>
    </p:spTree>
    <p:extLst>
      <p:ext uri="{BB962C8B-B14F-4D97-AF65-F5344CB8AC3E}">
        <p14:creationId xmlns:p14="http://schemas.microsoft.com/office/powerpoint/2010/main" val="3296956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C3EF-0D28-47A4-B6E6-15D39E30E34E}"/>
              </a:ext>
            </a:extLst>
          </p:cNvPr>
          <p:cNvSpPr>
            <a:spLocks noGrp="1"/>
          </p:cNvSpPr>
          <p:nvPr>
            <p:ph type="title"/>
          </p:nvPr>
        </p:nvSpPr>
        <p:spPr/>
        <p:txBody>
          <a:bodyPr>
            <a:normAutofit fontScale="90000"/>
          </a:bodyPr>
          <a:lstStyle/>
          <a:p>
            <a:r>
              <a:rPr lang="en-US" b="1" dirty="0"/>
              <a:t>Chapter 1 </a:t>
            </a:r>
            <a:br>
              <a:rPr lang="en-US" b="1" dirty="0"/>
            </a:br>
            <a:r>
              <a:rPr lang="en-US" b="1" dirty="0"/>
              <a:t>Early Years and Family Beginnings</a:t>
            </a:r>
            <a:br>
              <a:rPr lang="en-US" b="1" dirty="0"/>
            </a:br>
            <a:r>
              <a:rPr lang="en-US" b="1" dirty="0"/>
              <a:t>Birth and Early Childhood</a:t>
            </a:r>
            <a:br>
              <a:rPr lang="en-US" b="1" dirty="0"/>
            </a:br>
            <a:endParaRPr lang="en-US" dirty="0"/>
          </a:p>
        </p:txBody>
      </p:sp>
      <p:sp>
        <p:nvSpPr>
          <p:cNvPr id="3" name="Content Placeholder 2">
            <a:extLst>
              <a:ext uri="{FF2B5EF4-FFF2-40B4-BE49-F238E27FC236}">
                <a16:creationId xmlns:a16="http://schemas.microsoft.com/office/drawing/2014/main" id="{40C17917-ACA7-4B43-9640-310063B8DC21}"/>
              </a:ext>
            </a:extLst>
          </p:cNvPr>
          <p:cNvSpPr>
            <a:spLocks noGrp="1"/>
          </p:cNvSpPr>
          <p:nvPr>
            <p:ph idx="1"/>
          </p:nvPr>
        </p:nvSpPr>
        <p:spPr/>
        <p:txBody>
          <a:bodyPr>
            <a:normAutofit lnSpcReduction="10000"/>
          </a:bodyPr>
          <a:lstStyle/>
          <a:p>
            <a:r>
              <a:rPr lang="en-US" dirty="0"/>
              <a:t>I came into this world on 16</a:t>
            </a:r>
            <a:r>
              <a:rPr lang="en-US" baseline="30000" dirty="0"/>
              <a:t>th</a:t>
            </a:r>
            <a:r>
              <a:rPr lang="en-US" dirty="0"/>
              <a:t> April, 1986, in the serene village of </a:t>
            </a:r>
            <a:r>
              <a:rPr lang="en-US" dirty="0" err="1"/>
              <a:t>Kamang’ombe</a:t>
            </a:r>
            <a:r>
              <a:rPr lang="en-US" dirty="0"/>
              <a:t>, nestled within the heart of </a:t>
            </a:r>
            <a:r>
              <a:rPr lang="en-US" dirty="0" err="1"/>
              <a:t>Wusi</a:t>
            </a:r>
            <a:r>
              <a:rPr lang="en-US" dirty="0"/>
              <a:t> </a:t>
            </a:r>
            <a:r>
              <a:rPr lang="en-US" dirty="0" err="1"/>
              <a:t>Kishsmba</a:t>
            </a:r>
            <a:r>
              <a:rPr lang="en-US" dirty="0"/>
              <a:t> ward, </a:t>
            </a:r>
            <a:r>
              <a:rPr lang="en-US" dirty="0" err="1"/>
              <a:t>Mwatate</a:t>
            </a:r>
            <a:r>
              <a:rPr lang="en-US" dirty="0"/>
              <a:t> Sub-county , </a:t>
            </a:r>
            <a:r>
              <a:rPr lang="en-US" dirty="0" err="1"/>
              <a:t>Taita</a:t>
            </a:r>
            <a:r>
              <a:rPr lang="en-US" dirty="0"/>
              <a:t> Taveta County. This picturesque place, which became the backdrop of my early life, is a land of vitality and diversity.</a:t>
            </a:r>
          </a:p>
          <a:p>
            <a:r>
              <a:rPr lang="en-US" dirty="0" err="1"/>
              <a:t>Ngerenyi</a:t>
            </a:r>
            <a:r>
              <a:rPr lang="en-US" dirty="0"/>
              <a:t>  is not only a hub of economic activities but also a melting pot of social diversities. It is a place where various people from different walks of life come together, bringing their unique perspectives and traditions. The essence of community and the rich tapestry of cultures define this area. In the warm embrace of its people, I learned the values of unity, diversity, and the importance of harmonious coexistence.</a:t>
            </a:r>
          </a:p>
          <a:p>
            <a:endParaRPr lang="en-US" dirty="0"/>
          </a:p>
        </p:txBody>
      </p:sp>
    </p:spTree>
    <p:extLst>
      <p:ext uri="{BB962C8B-B14F-4D97-AF65-F5344CB8AC3E}">
        <p14:creationId xmlns:p14="http://schemas.microsoft.com/office/powerpoint/2010/main" val="2395767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B0A1-5012-4F26-9462-27C1FEAB58CE}"/>
              </a:ext>
            </a:extLst>
          </p:cNvPr>
          <p:cNvSpPr>
            <a:spLocks noGrp="1"/>
          </p:cNvSpPr>
          <p:nvPr>
            <p:ph type="title"/>
          </p:nvPr>
        </p:nvSpPr>
        <p:spPr/>
        <p:txBody>
          <a:bodyPr>
            <a:normAutofit fontScale="90000"/>
          </a:bodyPr>
          <a:lstStyle/>
          <a:p>
            <a:r>
              <a:rPr lang="en-US" b="1" dirty="0"/>
              <a:t>Chapter 2 </a:t>
            </a:r>
            <a:br>
              <a:rPr lang="en-US" b="1" dirty="0"/>
            </a:br>
            <a:r>
              <a:rPr lang="en-US" b="1" dirty="0"/>
              <a:t>School days a </a:t>
            </a:r>
            <a:r>
              <a:rPr lang="en-US" b="1" dirty="0" err="1"/>
              <a:t>formatic</a:t>
            </a:r>
            <a:r>
              <a:rPr lang="en-US" b="1" dirty="0"/>
              <a:t> years </a:t>
            </a:r>
            <a:br>
              <a:rPr lang="en-US" b="1" dirty="0"/>
            </a:br>
            <a:r>
              <a:rPr lang="en-US" b="1" dirty="0"/>
              <a:t>Preschool Life </a:t>
            </a:r>
            <a:br>
              <a:rPr lang="en-US" b="1" dirty="0"/>
            </a:br>
            <a:endParaRPr lang="en-US" dirty="0"/>
          </a:p>
        </p:txBody>
      </p:sp>
      <p:sp>
        <p:nvSpPr>
          <p:cNvPr id="3" name="Content Placeholder 2">
            <a:extLst>
              <a:ext uri="{FF2B5EF4-FFF2-40B4-BE49-F238E27FC236}">
                <a16:creationId xmlns:a16="http://schemas.microsoft.com/office/drawing/2014/main" id="{E1D150F4-2E07-4E14-B282-E37F53D718AD}"/>
              </a:ext>
            </a:extLst>
          </p:cNvPr>
          <p:cNvSpPr>
            <a:spLocks noGrp="1"/>
          </p:cNvSpPr>
          <p:nvPr>
            <p:ph idx="1"/>
          </p:nvPr>
        </p:nvSpPr>
        <p:spPr/>
        <p:txBody>
          <a:bodyPr>
            <a:normAutofit/>
          </a:bodyPr>
          <a:lstStyle/>
          <a:p>
            <a:r>
              <a:rPr lang="en-US" dirty="0"/>
              <a:t>Preschool life was the initial step of my formal education, and although memories from those years have faded with time, they remain etched in my mind as the foundation of my academic journey.</a:t>
            </a:r>
          </a:p>
          <a:p>
            <a:r>
              <a:rPr lang="en-US" dirty="0"/>
              <a:t>I embarked on my educational voyage in the heart of </a:t>
            </a:r>
            <a:r>
              <a:rPr lang="en-US" dirty="0" err="1"/>
              <a:t>Kungu</a:t>
            </a:r>
            <a:r>
              <a:rPr lang="en-US" dirty="0"/>
              <a:t> Primary School's baby class. The year was 1992, and while my recollections of this period are hazy, I can still picture the vibrant surroundings and the bustling atmosphere of that small school. It was a time of firsts, where everything was a new and exciting adventure. The world was an open book, and I was eager to explore its pages.</a:t>
            </a:r>
          </a:p>
          <a:p>
            <a:endParaRPr lang="en-US" dirty="0"/>
          </a:p>
        </p:txBody>
      </p:sp>
    </p:spTree>
    <p:extLst>
      <p:ext uri="{BB962C8B-B14F-4D97-AF65-F5344CB8AC3E}">
        <p14:creationId xmlns:p14="http://schemas.microsoft.com/office/powerpoint/2010/main" val="970366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533E8-BE41-442C-A758-1264ED85AF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44B734-51B2-4F65-8E16-C82D8DA3256B}"/>
              </a:ext>
            </a:extLst>
          </p:cNvPr>
          <p:cNvSpPr>
            <a:spLocks noGrp="1"/>
          </p:cNvSpPr>
          <p:nvPr>
            <p:ph idx="1"/>
          </p:nvPr>
        </p:nvSpPr>
        <p:spPr/>
        <p:txBody>
          <a:bodyPr/>
          <a:lstStyle/>
          <a:p>
            <a:r>
              <a:rPr lang="en-US" b="1" dirty="0"/>
              <a:t>Lower Primary - Classes 1 to 3 (1994-1996) Lower primary, comprising classes 1 to 3, </a:t>
            </a:r>
            <a:r>
              <a:rPr lang="en-US" b="1" dirty="0" err="1"/>
              <a:t>Faithed</a:t>
            </a:r>
            <a:r>
              <a:rPr lang="en-US" b="1" dirty="0"/>
              <a:t> a significant phase of my early education. It was a time of transition and further exploration, as I continued my journey in the world of formal schooling.</a:t>
            </a:r>
          </a:p>
          <a:p>
            <a:r>
              <a:rPr lang="en-US" dirty="0"/>
              <a:t>In 1994, I took my first steps into the realm of Class 1. Mrs. </a:t>
            </a:r>
            <a:r>
              <a:rPr lang="en-US" dirty="0" err="1"/>
              <a:t>Mwawasi</a:t>
            </a:r>
            <a:r>
              <a:rPr lang="en-US" dirty="0"/>
              <a:t> and </a:t>
            </a:r>
            <a:r>
              <a:rPr lang="en-US" dirty="0" err="1"/>
              <a:t>Mr</a:t>
            </a:r>
            <a:r>
              <a:rPr lang="en-US" dirty="0"/>
              <a:t> </a:t>
            </a:r>
            <a:r>
              <a:rPr lang="en-US" dirty="0" err="1"/>
              <a:t>Njumwa</a:t>
            </a:r>
            <a:r>
              <a:rPr lang="en-US" dirty="0"/>
              <a:t> became my guiding light during this period, as she took on the responsibility of teaching me from class 1 to 3. Her patience, dedication, and nurturing approach left a lasting impression on me and set a positive tone for my lower primary years.</a:t>
            </a:r>
          </a:p>
          <a:p>
            <a:endParaRPr lang="en-US" dirty="0"/>
          </a:p>
        </p:txBody>
      </p:sp>
    </p:spTree>
    <p:extLst>
      <p:ext uri="{BB962C8B-B14F-4D97-AF65-F5344CB8AC3E}">
        <p14:creationId xmlns:p14="http://schemas.microsoft.com/office/powerpoint/2010/main" val="46094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837B-36EF-43D4-9438-8C375BDFC1F3}"/>
              </a:ext>
            </a:extLst>
          </p:cNvPr>
          <p:cNvSpPr>
            <a:spLocks noGrp="1"/>
          </p:cNvSpPr>
          <p:nvPr>
            <p:ph type="title"/>
          </p:nvPr>
        </p:nvSpPr>
        <p:spPr/>
        <p:txBody>
          <a:bodyPr/>
          <a:lstStyle/>
          <a:p>
            <a:r>
              <a:rPr lang="en-US" b="1" dirty="0"/>
              <a:t>Upper Primary - Class 4 to 8 (1997-2001)</a:t>
            </a:r>
            <a:br>
              <a:rPr lang="en-US" b="1" dirty="0"/>
            </a:br>
            <a:endParaRPr lang="en-US" dirty="0"/>
          </a:p>
        </p:txBody>
      </p:sp>
      <p:sp>
        <p:nvSpPr>
          <p:cNvPr id="3" name="Content Placeholder 2">
            <a:extLst>
              <a:ext uri="{FF2B5EF4-FFF2-40B4-BE49-F238E27FC236}">
                <a16:creationId xmlns:a16="http://schemas.microsoft.com/office/drawing/2014/main" id="{E657F087-DB11-4591-BB94-FDFA78FE4543}"/>
              </a:ext>
            </a:extLst>
          </p:cNvPr>
          <p:cNvSpPr>
            <a:spLocks noGrp="1"/>
          </p:cNvSpPr>
          <p:nvPr>
            <p:ph idx="1"/>
          </p:nvPr>
        </p:nvSpPr>
        <p:spPr/>
        <p:txBody>
          <a:bodyPr>
            <a:normAutofit/>
          </a:bodyPr>
          <a:lstStyle/>
          <a:p>
            <a:r>
              <a:rPr lang="en-US" dirty="0"/>
              <a:t>Upper primary </a:t>
            </a:r>
            <a:r>
              <a:rPr lang="en-US" dirty="0" err="1"/>
              <a:t>Faithed</a:t>
            </a:r>
            <a:r>
              <a:rPr lang="en-US" dirty="0"/>
              <a:t> a crucial phase in my educational journey, spanning from Class 4 to 8, covering the years 1997-2001. It was a time of significant change, challenges, and personal growth.</a:t>
            </a:r>
          </a:p>
          <a:p>
            <a:r>
              <a:rPr lang="en-US" dirty="0"/>
              <a:t>However, </a:t>
            </a:r>
            <a:r>
              <a:rPr lang="en-US" dirty="0" err="1"/>
              <a:t>Kungu</a:t>
            </a:r>
            <a:r>
              <a:rPr lang="en-US" dirty="0"/>
              <a:t> Primary proved to be a financial strain on my parents, they had made a decision to hold on in order to shape my academics and moral achievements. This transition turned out to be transformative. This change  brought about a newfound determination and focus. I consistently topped my class, leaving my classmates in awe as I achieved grades that set me apart as a top performer.</a:t>
            </a:r>
          </a:p>
          <a:p>
            <a:endParaRPr lang="en-US" dirty="0"/>
          </a:p>
        </p:txBody>
      </p:sp>
    </p:spTree>
    <p:extLst>
      <p:ext uri="{BB962C8B-B14F-4D97-AF65-F5344CB8AC3E}">
        <p14:creationId xmlns:p14="http://schemas.microsoft.com/office/powerpoint/2010/main" val="246742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90B87-6D39-49FF-94FB-D1CD7F7AE5AA}"/>
              </a:ext>
            </a:extLst>
          </p:cNvPr>
          <p:cNvSpPr>
            <a:spLocks noGrp="1"/>
          </p:cNvSpPr>
          <p:nvPr>
            <p:ph type="title"/>
          </p:nvPr>
        </p:nvSpPr>
        <p:spPr/>
        <p:txBody>
          <a:bodyPr>
            <a:normAutofit fontScale="90000"/>
          </a:bodyPr>
          <a:lstStyle/>
          <a:p>
            <a:r>
              <a:rPr lang="en-US" b="1" dirty="0"/>
              <a:t>Chapter 3. </a:t>
            </a:r>
            <a:br>
              <a:rPr lang="en-US" b="1" dirty="0"/>
            </a:br>
            <a:r>
              <a:rPr lang="en-US" b="1" dirty="0"/>
              <a:t>Academic Pursuits and Campus Life - 2020 to Present</a:t>
            </a:r>
            <a:br>
              <a:rPr lang="en-US" b="1" dirty="0"/>
            </a:br>
            <a:endParaRPr lang="en-US" dirty="0"/>
          </a:p>
        </p:txBody>
      </p:sp>
      <p:sp>
        <p:nvSpPr>
          <p:cNvPr id="3" name="Content Placeholder 2">
            <a:extLst>
              <a:ext uri="{FF2B5EF4-FFF2-40B4-BE49-F238E27FC236}">
                <a16:creationId xmlns:a16="http://schemas.microsoft.com/office/drawing/2014/main" id="{371490F6-E51D-4DE3-8894-C2D9EDDD256C}"/>
              </a:ext>
            </a:extLst>
          </p:cNvPr>
          <p:cNvSpPr>
            <a:spLocks noGrp="1"/>
          </p:cNvSpPr>
          <p:nvPr>
            <p:ph idx="1"/>
          </p:nvPr>
        </p:nvSpPr>
        <p:spPr/>
        <p:txBody>
          <a:bodyPr/>
          <a:lstStyle/>
          <a:p>
            <a:r>
              <a:rPr lang="en-US" dirty="0"/>
              <a:t> </a:t>
            </a:r>
          </a:p>
          <a:p>
            <a:r>
              <a:rPr lang="en-US" dirty="0"/>
              <a:t>The years from 2020 to the present have been a transformative period in my life, </a:t>
            </a:r>
            <a:r>
              <a:rPr lang="en-US" dirty="0" err="1"/>
              <a:t>Faithed</a:t>
            </a:r>
            <a:r>
              <a:rPr lang="en-US" dirty="0"/>
              <a:t> by my academic journey and the experiences of campus life. During this time, I made important decisions about my education and embarked on a path of self-discovery and growth.</a:t>
            </a:r>
          </a:p>
          <a:p>
            <a:r>
              <a:rPr lang="en-US" dirty="0"/>
              <a:t> </a:t>
            </a:r>
          </a:p>
          <a:p>
            <a:endParaRPr lang="en-US" dirty="0"/>
          </a:p>
        </p:txBody>
      </p:sp>
    </p:spTree>
    <p:extLst>
      <p:ext uri="{BB962C8B-B14F-4D97-AF65-F5344CB8AC3E}">
        <p14:creationId xmlns:p14="http://schemas.microsoft.com/office/powerpoint/2010/main" val="368993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EB6C-FEB1-4D28-A5F2-871E1486C51F}"/>
              </a:ext>
            </a:extLst>
          </p:cNvPr>
          <p:cNvSpPr>
            <a:spLocks noGrp="1"/>
          </p:cNvSpPr>
          <p:nvPr>
            <p:ph type="title"/>
          </p:nvPr>
        </p:nvSpPr>
        <p:spPr/>
        <p:txBody>
          <a:bodyPr>
            <a:normAutofit fontScale="90000"/>
          </a:bodyPr>
          <a:lstStyle/>
          <a:p>
            <a:r>
              <a:rPr lang="en-US" b="1" dirty="0"/>
              <a:t>Third year Third Year (2022-2023) - Deepening Knowledge in BSc IT)</a:t>
            </a:r>
            <a:br>
              <a:rPr lang="en-US" b="1" dirty="0"/>
            </a:br>
            <a:endParaRPr lang="en-US" dirty="0"/>
          </a:p>
        </p:txBody>
      </p:sp>
      <p:sp>
        <p:nvSpPr>
          <p:cNvPr id="3" name="Content Placeholder 2">
            <a:extLst>
              <a:ext uri="{FF2B5EF4-FFF2-40B4-BE49-F238E27FC236}">
                <a16:creationId xmlns:a16="http://schemas.microsoft.com/office/drawing/2014/main" id="{C595B55F-8E27-4C1A-8E75-4A1B6F3DC71D}"/>
              </a:ext>
            </a:extLst>
          </p:cNvPr>
          <p:cNvSpPr>
            <a:spLocks noGrp="1"/>
          </p:cNvSpPr>
          <p:nvPr>
            <p:ph idx="1"/>
          </p:nvPr>
        </p:nvSpPr>
        <p:spPr/>
        <p:txBody>
          <a:bodyPr/>
          <a:lstStyle/>
          <a:p>
            <a:r>
              <a:rPr lang="en-US" dirty="0"/>
              <a:t>The third year of my university journey, spanning from 2022 to 2023, was a period of profound academic exploration and hands-on experience, further solidifying my expertise in Structural Engineering as it was my area of interest. I decided to specialize in structures and all things related to structures. This year brought with it a deepening of knowledge and an expansion of practical skills.</a:t>
            </a:r>
          </a:p>
          <a:p>
            <a:endParaRPr lang="en-US" dirty="0"/>
          </a:p>
        </p:txBody>
      </p:sp>
    </p:spTree>
    <p:extLst>
      <p:ext uri="{BB962C8B-B14F-4D97-AF65-F5344CB8AC3E}">
        <p14:creationId xmlns:p14="http://schemas.microsoft.com/office/powerpoint/2010/main" val="3257628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DCAEF-2895-4A65-B0CC-3968B26660B8}"/>
              </a:ext>
            </a:extLst>
          </p:cNvPr>
          <p:cNvSpPr>
            <a:spLocks noGrp="1"/>
          </p:cNvSpPr>
          <p:nvPr>
            <p:ph type="title"/>
          </p:nvPr>
        </p:nvSpPr>
        <p:spPr/>
        <p:txBody>
          <a:bodyPr>
            <a:normAutofit fontScale="90000"/>
          </a:bodyPr>
          <a:lstStyle/>
          <a:p>
            <a:r>
              <a:rPr lang="en-US" b="1" dirty="0"/>
              <a:t>Fourth Year (2023 - Present) - Culmination and Research</a:t>
            </a:r>
            <a:br>
              <a:rPr lang="en-US" b="1" dirty="0"/>
            </a:br>
            <a:endParaRPr lang="en-US" dirty="0"/>
          </a:p>
        </p:txBody>
      </p:sp>
      <p:sp>
        <p:nvSpPr>
          <p:cNvPr id="3" name="Content Placeholder 2">
            <a:extLst>
              <a:ext uri="{FF2B5EF4-FFF2-40B4-BE49-F238E27FC236}">
                <a16:creationId xmlns:a16="http://schemas.microsoft.com/office/drawing/2014/main" id="{8173DAED-763F-4A89-AF3A-9BB136F35D10}"/>
              </a:ext>
            </a:extLst>
          </p:cNvPr>
          <p:cNvSpPr>
            <a:spLocks noGrp="1"/>
          </p:cNvSpPr>
          <p:nvPr>
            <p:ph idx="1"/>
          </p:nvPr>
        </p:nvSpPr>
        <p:spPr/>
        <p:txBody>
          <a:bodyPr/>
          <a:lstStyle/>
          <a:p>
            <a:r>
              <a:rPr lang="en-US" b="1" dirty="0"/>
              <a:t>Fourth Year (2023 - Present) - Culmination and Research</a:t>
            </a:r>
          </a:p>
          <a:p>
            <a:r>
              <a:rPr lang="en-US" dirty="0"/>
              <a:t>Returning to my academic institution after my attachment experience </a:t>
            </a:r>
            <a:r>
              <a:rPr lang="en-US" dirty="0" err="1"/>
              <a:t>Faithed</a:t>
            </a:r>
            <a:r>
              <a:rPr lang="en-US" dirty="0"/>
              <a:t> the beginning of my fourth and final year of university, where I am currently. This year is a culmination of my academic journey, a time for reflection, application, and further exploration within the field of Civil Engineering.</a:t>
            </a:r>
          </a:p>
          <a:p>
            <a:endParaRPr lang="en-US" dirty="0"/>
          </a:p>
        </p:txBody>
      </p:sp>
    </p:spTree>
    <p:extLst>
      <p:ext uri="{BB962C8B-B14F-4D97-AF65-F5344CB8AC3E}">
        <p14:creationId xmlns:p14="http://schemas.microsoft.com/office/powerpoint/2010/main" val="1074348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949</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DARIUS MWALIKO MWATABU </vt:lpstr>
      <vt:lpstr>Introduction </vt:lpstr>
      <vt:lpstr>Chapter 1  Early Years and Family Beginnings Birth and Early Childhood </vt:lpstr>
      <vt:lpstr>Chapter 2  School days a formatic years  Preschool Life  </vt:lpstr>
      <vt:lpstr>PowerPoint Presentation</vt:lpstr>
      <vt:lpstr>Upper Primary - Class 4 to 8 (1997-2001) </vt:lpstr>
      <vt:lpstr>Chapter 3.  Academic Pursuits and Campus Life - 2020 to Present </vt:lpstr>
      <vt:lpstr>Third year Third Year (2022-2023) - Deepening Knowledge in BSc IT) </vt:lpstr>
      <vt:lpstr>Fourth Year (2023 - Present) - Culmination and Research </vt:lpstr>
      <vt:lpstr>Chapter 4 Challenges and Growth - A Journey Defined by Resilience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DARIUS MWALIKO MWATABU</dc:title>
  <dc:creator>Eliud</dc:creator>
  <cp:lastModifiedBy>Eliud</cp:lastModifiedBy>
  <cp:revision>2</cp:revision>
  <dcterms:created xsi:type="dcterms:W3CDTF">2024-04-16T15:12:08Z</dcterms:created>
  <dcterms:modified xsi:type="dcterms:W3CDTF">2024-04-16T15:21:38Z</dcterms:modified>
</cp:coreProperties>
</file>