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S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168F2-0824-4886-A908-E3AEABD0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47AD-75D0-4384-B832-D92682BAB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85470-8C71-4F54-9E23-8027A617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0B8-8376-410A-9206-A7844563C5C0}" type="datetimeFigureOut">
              <a:rPr lang="ar-SY" smtClean="0"/>
              <a:t>15/07/1443</a:t>
            </a:fld>
            <a:endParaRPr lang="ar-S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2076D-0AFD-48BA-A086-C4CEAD7E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D1C91-0420-401F-91F9-9A844CA1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0AA1-BEC7-4630-A1B2-B77E3C78CA0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75504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F856-DB63-4A8B-BBC8-A5C6BA5C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FDDDF-757B-4956-9712-A21FA0E6A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D236B-FA97-458E-9D10-725DAA42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0B8-8376-410A-9206-A7844563C5C0}" type="datetimeFigureOut">
              <a:rPr lang="ar-SY" smtClean="0"/>
              <a:t>15/07/1443</a:t>
            </a:fld>
            <a:endParaRPr lang="ar-S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7785C-208B-4F22-8750-2D293A70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27F1E-179F-49B9-9657-643BA004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0AA1-BEC7-4630-A1B2-B77E3C78CA0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02585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1EEA9-59FF-448A-9565-D02F6718A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0C216-21E3-4AC8-BE3A-D21414AC9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3FA6-1C67-42CA-B63D-526E766E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0B8-8376-410A-9206-A7844563C5C0}" type="datetimeFigureOut">
              <a:rPr lang="ar-SY" smtClean="0"/>
              <a:t>15/07/1443</a:t>
            </a:fld>
            <a:endParaRPr lang="ar-S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9B790-D23C-49A6-8E79-DED79376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096E-4982-4F53-A03C-46E57AAF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0AA1-BEC7-4630-A1B2-B77E3C78CA0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32991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4922-F359-4229-BE8E-26AB11CB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5703-B2F9-4B3D-A979-D44DC0ADC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6F991-DF3E-46EE-9E2E-CEF673B5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0B8-8376-410A-9206-A7844563C5C0}" type="datetimeFigureOut">
              <a:rPr lang="ar-SY" smtClean="0"/>
              <a:t>15/07/1443</a:t>
            </a:fld>
            <a:endParaRPr lang="ar-S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31134-298D-411B-80F3-C579DD31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CC30-C84A-4DC3-ABD0-766B960C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0AA1-BEC7-4630-A1B2-B77E3C78CA0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44376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3F9B-22CA-43F0-9F01-ADF99956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EAB21-13EC-4A0F-A2AD-DDAC5EC15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2E0CC-BF35-4750-9BFB-8A611B75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0B8-8376-410A-9206-A7844563C5C0}" type="datetimeFigureOut">
              <a:rPr lang="ar-SY" smtClean="0"/>
              <a:t>15/07/1443</a:t>
            </a:fld>
            <a:endParaRPr lang="ar-S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1C600-453A-4E2A-AADE-14191BEF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A23E4-0845-4009-9154-AE13C822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0AA1-BEC7-4630-A1B2-B77E3C78CA0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2342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200D-C495-40D3-8FA9-F92069BF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B912A-5CCA-4763-AA92-996CF51A6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53B09-35DB-4332-B199-440049312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16517-6600-4E59-B2AD-090AF9E3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0B8-8376-410A-9206-A7844563C5C0}" type="datetimeFigureOut">
              <a:rPr lang="ar-SY" smtClean="0"/>
              <a:t>15/07/1443</a:t>
            </a:fld>
            <a:endParaRPr lang="ar-S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3517B-C4A6-44DD-A2D0-84306539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BA2F3-0D1A-4534-B64E-17C79F1D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0AA1-BEC7-4630-A1B2-B77E3C78CA0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80396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0B1B-25D7-4FB4-A2F0-02047649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A8D27-BEFC-4AEA-A1AA-443E71CAF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85DA4-4284-436E-ACD2-C87219D3A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0C38E-BACA-4CF7-8230-0E1C82143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D4D27-7E7B-4260-929D-4DEA82C66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D7953-ED58-418C-B3D5-00CFC061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0B8-8376-410A-9206-A7844563C5C0}" type="datetimeFigureOut">
              <a:rPr lang="ar-SY" smtClean="0"/>
              <a:t>15/07/1443</a:t>
            </a:fld>
            <a:endParaRPr lang="ar-S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791FA-FE73-41CB-BBE9-52E26478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2E0DD-E448-456C-9639-A7ECFF87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0AA1-BEC7-4630-A1B2-B77E3C78CA0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4759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F3BE-A3FB-46DA-A8F9-3A3AE706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4B7BF-0D70-4123-9BD5-26C0D71F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0B8-8376-410A-9206-A7844563C5C0}" type="datetimeFigureOut">
              <a:rPr lang="ar-SY" smtClean="0"/>
              <a:t>15/07/1443</a:t>
            </a:fld>
            <a:endParaRPr lang="ar-S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28BBD-0494-45DF-AC18-934F8F0C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182FE-E884-4BB1-AF9D-DAE514CE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0AA1-BEC7-4630-A1B2-B77E3C78CA0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71509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94629-B431-42A0-B1C0-8FF56196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0B8-8376-410A-9206-A7844563C5C0}" type="datetimeFigureOut">
              <a:rPr lang="ar-SY" smtClean="0"/>
              <a:t>15/07/1443</a:t>
            </a:fld>
            <a:endParaRPr lang="ar-S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E6C69-4BEF-4F2D-A5B0-00A22AB0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7D261-9660-45A4-8CBC-063A26D4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0AA1-BEC7-4630-A1B2-B77E3C78CA0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21189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CB96-EB70-430D-9BCB-01445DB1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B5C4-248F-470C-8E4C-200BA729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B7101-C8A6-49C1-A63E-81FFEE9CE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00EC1-E4CD-4F30-B90E-93A11D00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0B8-8376-410A-9206-A7844563C5C0}" type="datetimeFigureOut">
              <a:rPr lang="ar-SY" smtClean="0"/>
              <a:t>15/07/1443</a:t>
            </a:fld>
            <a:endParaRPr lang="ar-S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1C651-069C-42A1-80F8-6D1D84A3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BEAD-91A2-4078-9D90-83B89460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0AA1-BEC7-4630-A1B2-B77E3C78CA0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31079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B7A1-51A3-44B4-A18C-4608518A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EFE23C-C479-467E-AF41-948620F7F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AC496-DB4C-448B-8CCF-546AB630F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FF247-F1CF-41C0-9AC0-957B2127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0B8-8376-410A-9206-A7844563C5C0}" type="datetimeFigureOut">
              <a:rPr lang="ar-SY" smtClean="0"/>
              <a:t>15/07/1443</a:t>
            </a:fld>
            <a:endParaRPr lang="ar-S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E4CFC-DB67-4F47-A5F7-B5611965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1B238-2111-4E5E-A60C-66474445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0AA1-BEC7-4630-A1B2-B77E3C78CA0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65191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5B7A1-B7B5-4D7A-A660-9ABEB3F0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63090-08D2-406D-AFAC-050AFEBF3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B5188-BE8D-4730-8A84-D49B8975E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6A0B8-8376-410A-9206-A7844563C5C0}" type="datetimeFigureOut">
              <a:rPr lang="ar-SY" smtClean="0"/>
              <a:t>15/07/1443</a:t>
            </a:fld>
            <a:endParaRPr lang="ar-S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6ED25-7933-4CBF-A394-88F462D33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B1B96-E017-4E32-BA63-D9F01606F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40AA1-BEC7-4630-A1B2-B77E3C78CA0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28578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FA77E4-F34A-4BEF-93A8-52631A2ED78C}"/>
              </a:ext>
            </a:extLst>
          </p:cNvPr>
          <p:cNvSpPr/>
          <p:nvPr/>
        </p:nvSpPr>
        <p:spPr>
          <a:xfrm>
            <a:off x="707922" y="95864"/>
            <a:ext cx="10776155" cy="5466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BEDBB7-033B-4A3F-AE7D-54DFAADE8411}"/>
              </a:ext>
            </a:extLst>
          </p:cNvPr>
          <p:cNvSpPr/>
          <p:nvPr/>
        </p:nvSpPr>
        <p:spPr>
          <a:xfrm>
            <a:off x="988142" y="465197"/>
            <a:ext cx="10215716" cy="47950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8D0027-1876-4D2C-87B5-0F29FB67C771}"/>
              </a:ext>
            </a:extLst>
          </p:cNvPr>
          <p:cNvSpPr/>
          <p:nvPr/>
        </p:nvSpPr>
        <p:spPr>
          <a:xfrm>
            <a:off x="1268360" y="807869"/>
            <a:ext cx="9655278" cy="41359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5EA273-94DA-4C74-976B-75FEA40514DA}"/>
              </a:ext>
            </a:extLst>
          </p:cNvPr>
          <p:cNvSpPr/>
          <p:nvPr/>
        </p:nvSpPr>
        <p:spPr>
          <a:xfrm>
            <a:off x="1460089" y="1397719"/>
            <a:ext cx="3441290" cy="22147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ng-vm1  (Ubuntu 20.04 LTS)</a:t>
            </a:r>
            <a:endParaRPr lang="ar-S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41DBA2-9CC5-4C82-9DB3-42D9E1BF99D5}"/>
              </a:ext>
            </a:extLst>
          </p:cNvPr>
          <p:cNvSpPr/>
          <p:nvPr/>
        </p:nvSpPr>
        <p:spPr>
          <a:xfrm>
            <a:off x="7096024" y="1397719"/>
            <a:ext cx="3696929" cy="22147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ng-vm2  (Ubuntu 20.04 LTS)</a:t>
            </a:r>
            <a:endParaRPr lang="ar-S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8FC9E-0AF1-45E7-A402-2A0B036AAA8A}"/>
              </a:ext>
            </a:extLst>
          </p:cNvPr>
          <p:cNvSpPr txBox="1"/>
          <p:nvPr/>
        </p:nvSpPr>
        <p:spPr>
          <a:xfrm>
            <a:off x="5309828" y="95864"/>
            <a:ext cx="140519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Host (My PC)</a:t>
            </a:r>
            <a:endParaRPr lang="ar-SY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1D50B8-566D-41CB-80A7-B02EFEDAEC82}"/>
              </a:ext>
            </a:extLst>
          </p:cNvPr>
          <p:cNvSpPr txBox="1"/>
          <p:nvPr/>
        </p:nvSpPr>
        <p:spPr>
          <a:xfrm>
            <a:off x="5309828" y="438538"/>
            <a:ext cx="13471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Windows 10</a:t>
            </a:r>
            <a:endParaRPr lang="ar-S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0370B-8237-4CCE-97B1-D2107C7B77FB}"/>
              </a:ext>
            </a:extLst>
          </p:cNvPr>
          <p:cNvSpPr txBox="1"/>
          <p:nvPr/>
        </p:nvSpPr>
        <p:spPr>
          <a:xfrm>
            <a:off x="4901380" y="807870"/>
            <a:ext cx="21946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VMWare Workstation</a:t>
            </a:r>
            <a:endParaRPr lang="ar-S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E81468-1301-4F6E-A176-5236BCEA292B}"/>
              </a:ext>
            </a:extLst>
          </p:cNvPr>
          <p:cNvSpPr/>
          <p:nvPr/>
        </p:nvSpPr>
        <p:spPr>
          <a:xfrm>
            <a:off x="2895600" y="3529780"/>
            <a:ext cx="127819" cy="1966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8DCE70-409B-43B7-B659-7F512B1D5583}"/>
              </a:ext>
            </a:extLst>
          </p:cNvPr>
          <p:cNvSpPr/>
          <p:nvPr/>
        </p:nvSpPr>
        <p:spPr>
          <a:xfrm>
            <a:off x="8988733" y="3514113"/>
            <a:ext cx="127819" cy="1966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CC0152E4-34CF-4DBC-B3B9-C229A557A59B}"/>
              </a:ext>
            </a:extLst>
          </p:cNvPr>
          <p:cNvSpPr/>
          <p:nvPr/>
        </p:nvSpPr>
        <p:spPr>
          <a:xfrm>
            <a:off x="5024372" y="3611832"/>
            <a:ext cx="1803770" cy="5902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vNet3</a:t>
            </a:r>
            <a:endParaRPr lang="ar-SY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D37BD3-2815-47D5-8D4A-2C9C8D238981}"/>
              </a:ext>
            </a:extLst>
          </p:cNvPr>
          <p:cNvCxnSpPr>
            <a:cxnSpLocks/>
            <a:stCxn id="12" idx="2"/>
            <a:endCxn id="14" idx="5"/>
          </p:cNvCxnSpPr>
          <p:nvPr/>
        </p:nvCxnSpPr>
        <p:spPr>
          <a:xfrm>
            <a:off x="2959510" y="3726426"/>
            <a:ext cx="2138641" cy="180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E0B90D-429A-468B-A6FE-A71FD1B2282D}"/>
              </a:ext>
            </a:extLst>
          </p:cNvPr>
          <p:cNvCxnSpPr>
            <a:stCxn id="13" idx="1"/>
            <a:endCxn id="14" idx="2"/>
          </p:cNvCxnSpPr>
          <p:nvPr/>
        </p:nvCxnSpPr>
        <p:spPr>
          <a:xfrm flipH="1">
            <a:off x="6754363" y="3612436"/>
            <a:ext cx="2234370" cy="294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E26DEB4-865E-4769-ABB8-6DC69B132B48}"/>
              </a:ext>
            </a:extLst>
          </p:cNvPr>
          <p:cNvSpPr/>
          <p:nvPr/>
        </p:nvSpPr>
        <p:spPr>
          <a:xfrm>
            <a:off x="1946787" y="5193267"/>
            <a:ext cx="127819" cy="467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CE52A7-B8AC-4A0C-A0BB-7B78581B8CEC}"/>
              </a:ext>
            </a:extLst>
          </p:cNvPr>
          <p:cNvSpPr/>
          <p:nvPr/>
        </p:nvSpPr>
        <p:spPr>
          <a:xfrm>
            <a:off x="5855559" y="4850593"/>
            <a:ext cx="127819" cy="778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D48421-19F6-4BDE-8D99-9973F0CE9E68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5919469" y="4202063"/>
            <a:ext cx="6788" cy="648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08B5A1-F849-4EB4-A2EA-DE389A9AE014}"/>
              </a:ext>
            </a:extLst>
          </p:cNvPr>
          <p:cNvSpPr txBox="1"/>
          <p:nvPr/>
        </p:nvSpPr>
        <p:spPr>
          <a:xfrm>
            <a:off x="2960155" y="3330662"/>
            <a:ext cx="141092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vNIC1 ens33</a:t>
            </a:r>
            <a:endParaRPr lang="ar-SY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4B8245-FE64-4028-ACFC-93AB11077E7F}"/>
              </a:ext>
            </a:extLst>
          </p:cNvPr>
          <p:cNvSpPr txBox="1"/>
          <p:nvPr/>
        </p:nvSpPr>
        <p:spPr>
          <a:xfrm>
            <a:off x="7967787" y="3322107"/>
            <a:ext cx="151487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vNIC1 ens38</a:t>
            </a:r>
            <a:endParaRPr lang="ar-SY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3D760-41C3-4174-9E4E-9DF8553D9056}"/>
              </a:ext>
            </a:extLst>
          </p:cNvPr>
          <p:cNvSpPr txBox="1"/>
          <p:nvPr/>
        </p:nvSpPr>
        <p:spPr>
          <a:xfrm>
            <a:off x="1737136" y="5635811"/>
            <a:ext cx="26038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PC wireless Physical NIC</a:t>
            </a:r>
            <a:endParaRPr lang="ar-SY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25FCC7-EE87-4EF5-B743-816C93518F2F}"/>
              </a:ext>
            </a:extLst>
          </p:cNvPr>
          <p:cNvSpPr txBox="1"/>
          <p:nvPr/>
        </p:nvSpPr>
        <p:spPr>
          <a:xfrm>
            <a:off x="5925610" y="4681845"/>
            <a:ext cx="21515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PC virtual Adapter</a:t>
            </a:r>
            <a:endParaRPr lang="ar-SY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9ADAA7-3BCF-4EB5-83B2-C008F3F67DE8}"/>
              </a:ext>
            </a:extLst>
          </p:cNvPr>
          <p:cNvSpPr txBox="1"/>
          <p:nvPr/>
        </p:nvSpPr>
        <p:spPr>
          <a:xfrm>
            <a:off x="2959509" y="3150844"/>
            <a:ext cx="1602109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172.16.1.1/16</a:t>
            </a:r>
            <a:endParaRPr lang="ar-SY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61DD92-950A-41B8-91D1-83603B44D5EF}"/>
              </a:ext>
            </a:extLst>
          </p:cNvPr>
          <p:cNvSpPr txBox="1"/>
          <p:nvPr/>
        </p:nvSpPr>
        <p:spPr>
          <a:xfrm>
            <a:off x="7967787" y="3126136"/>
            <a:ext cx="114876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172.16.1.2/16</a:t>
            </a:r>
            <a:endParaRPr lang="ar-SY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ACE8C0-998C-46A4-91C3-0BF00F51C5F5}"/>
              </a:ext>
            </a:extLst>
          </p:cNvPr>
          <p:cNvSpPr txBox="1"/>
          <p:nvPr/>
        </p:nvSpPr>
        <p:spPr>
          <a:xfrm>
            <a:off x="7812607" y="4681845"/>
            <a:ext cx="21939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172.16.1.3/16</a:t>
            </a:r>
            <a:endParaRPr lang="ar-SY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A38BB4-BC46-41B2-9913-84C21772EC02}"/>
              </a:ext>
            </a:extLst>
          </p:cNvPr>
          <p:cNvSpPr/>
          <p:nvPr/>
        </p:nvSpPr>
        <p:spPr>
          <a:xfrm>
            <a:off x="2304881" y="3535051"/>
            <a:ext cx="127819" cy="1966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76B9FFC-A596-4418-B95D-20CC40D2B26A}"/>
              </a:ext>
            </a:extLst>
          </p:cNvPr>
          <p:cNvCxnSpPr>
            <a:cxnSpLocks/>
            <a:stCxn id="32" idx="2"/>
            <a:endCxn id="19" idx="0"/>
          </p:cNvCxnSpPr>
          <p:nvPr/>
        </p:nvCxnSpPr>
        <p:spPr>
          <a:xfrm flipH="1">
            <a:off x="2010697" y="3731697"/>
            <a:ext cx="358094" cy="1461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B3AF4D-921C-41E1-AC1B-1CE1C3B063C5}"/>
              </a:ext>
            </a:extLst>
          </p:cNvPr>
          <p:cNvCxnSpPr>
            <a:cxnSpLocks/>
          </p:cNvCxnSpPr>
          <p:nvPr/>
        </p:nvCxnSpPr>
        <p:spPr>
          <a:xfrm flipH="1">
            <a:off x="1711312" y="4850592"/>
            <a:ext cx="3386839" cy="0"/>
          </a:xfrm>
          <a:prstGeom prst="line">
            <a:avLst/>
          </a:prstGeom>
          <a:ln w="19050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CD92E4-3579-4873-8CF5-49BA6AF6C162}"/>
              </a:ext>
            </a:extLst>
          </p:cNvPr>
          <p:cNvSpPr txBox="1"/>
          <p:nvPr/>
        </p:nvSpPr>
        <p:spPr>
          <a:xfrm>
            <a:off x="2416757" y="4564144"/>
            <a:ext cx="1027471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/>
              <a:t>VMware NAT</a:t>
            </a:r>
            <a:endParaRPr lang="ar-SY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7B3A22-037E-4BF3-9033-EB19350DBD73}"/>
              </a:ext>
            </a:extLst>
          </p:cNvPr>
          <p:cNvSpPr txBox="1"/>
          <p:nvPr/>
        </p:nvSpPr>
        <p:spPr>
          <a:xfrm>
            <a:off x="1189659" y="3355985"/>
            <a:ext cx="141092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vNIC2 ens38</a:t>
            </a:r>
            <a:endParaRPr lang="ar-SY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1C8D6E-6530-463D-8E7D-37483C2E1ED8}"/>
              </a:ext>
            </a:extLst>
          </p:cNvPr>
          <p:cNvSpPr txBox="1"/>
          <p:nvPr/>
        </p:nvSpPr>
        <p:spPr>
          <a:xfrm>
            <a:off x="1166866" y="3154063"/>
            <a:ext cx="160210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DHCP</a:t>
            </a:r>
            <a:endParaRPr lang="ar-SY" sz="14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894C54-F0D8-4C5F-A9DA-6C80F7595CF4}"/>
              </a:ext>
            </a:extLst>
          </p:cNvPr>
          <p:cNvCxnSpPr>
            <a:cxnSpLocks/>
            <a:stCxn id="43" idx="2"/>
            <a:endCxn id="19" idx="0"/>
          </p:cNvCxnSpPr>
          <p:nvPr/>
        </p:nvCxnSpPr>
        <p:spPr>
          <a:xfrm flipH="1">
            <a:off x="2010697" y="3716761"/>
            <a:ext cx="8332660" cy="14765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0C4CBF6-C108-44F9-A748-78FF3CB53BAD}"/>
              </a:ext>
            </a:extLst>
          </p:cNvPr>
          <p:cNvSpPr/>
          <p:nvPr/>
        </p:nvSpPr>
        <p:spPr>
          <a:xfrm>
            <a:off x="10279447" y="3520115"/>
            <a:ext cx="127819" cy="1966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94355C-F9EB-4E75-BAC5-81438CAF3877}"/>
              </a:ext>
            </a:extLst>
          </p:cNvPr>
          <p:cNvSpPr txBox="1"/>
          <p:nvPr/>
        </p:nvSpPr>
        <p:spPr>
          <a:xfrm>
            <a:off x="9614203" y="3237194"/>
            <a:ext cx="141092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vNIC2 ens38</a:t>
            </a:r>
            <a:endParaRPr lang="ar-SY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709A87-19E6-4B18-A301-82FDD421F6F9}"/>
              </a:ext>
            </a:extLst>
          </p:cNvPr>
          <p:cNvSpPr txBox="1"/>
          <p:nvPr/>
        </p:nvSpPr>
        <p:spPr>
          <a:xfrm>
            <a:off x="9591410" y="3035272"/>
            <a:ext cx="160210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DHCP</a:t>
            </a:r>
            <a:endParaRPr lang="ar-SY" sz="1400" dirty="0"/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D18F6717-0EDF-47D6-885A-227FDE1892B8}"/>
              </a:ext>
            </a:extLst>
          </p:cNvPr>
          <p:cNvSpPr/>
          <p:nvPr/>
        </p:nvSpPr>
        <p:spPr>
          <a:xfrm>
            <a:off x="-642720" y="5945534"/>
            <a:ext cx="1730478" cy="81660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Internet</a:t>
            </a:r>
            <a:endParaRPr lang="ar-SY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18A4E2D-DB69-41BF-9C15-68D5E2100C7A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222519" y="5660923"/>
            <a:ext cx="1852087" cy="3313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25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MHD WALED BAIRAM</dc:creator>
  <cp:lastModifiedBy>MHD WALED BAIRAM</cp:lastModifiedBy>
  <cp:revision>11</cp:revision>
  <dcterms:created xsi:type="dcterms:W3CDTF">2022-02-11T21:47:22Z</dcterms:created>
  <dcterms:modified xsi:type="dcterms:W3CDTF">2022-02-16T21:11:38Z</dcterms:modified>
</cp:coreProperties>
</file>