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8295-0EFA-5C0D-8309-6679077F70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137" y="0"/>
            <a:ext cx="7197726" cy="2224366"/>
          </a:xfrm>
        </p:spPr>
        <p:txBody>
          <a:bodyPr/>
          <a:lstStyle/>
          <a:p>
            <a:pPr algn="ctr"/>
            <a:r>
              <a:rPr lang="en-US"/>
              <a:t>PHISHING AWARENESS TRAINING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07B84-1C80-B16C-26E9-8BD2217DE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5039" y="2575390"/>
            <a:ext cx="7197726" cy="1405467"/>
          </a:xfrm>
        </p:spPr>
        <p:txBody>
          <a:bodyPr/>
          <a:lstStyle/>
          <a:p>
            <a:pPr algn="ctr"/>
            <a:r>
              <a:rPr lang="en-US" dirty="0"/>
              <a:t>STAY SAFE.   STAY INFORMED. STAY PROTECTED.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MWESIGA IVAN JEROME : </a:t>
            </a:r>
            <a:r>
              <a:rPr lang="en-US" dirty="0" err="1"/>
              <a:t>CodeALPHA</a:t>
            </a:r>
            <a:r>
              <a:rPr lang="en-US" dirty="0"/>
              <a:t> : 3</a:t>
            </a:r>
            <a:r>
              <a:rPr lang="en-US" baseline="30000" dirty="0"/>
              <a:t>RD</a:t>
            </a:r>
            <a:r>
              <a:rPr lang="en-US" dirty="0"/>
              <a:t> JUNE, 2025.</a:t>
            </a:r>
          </a:p>
        </p:txBody>
      </p:sp>
    </p:spTree>
    <p:extLst>
      <p:ext uri="{BB962C8B-B14F-4D97-AF65-F5344CB8AC3E}">
        <p14:creationId xmlns:p14="http://schemas.microsoft.com/office/powerpoint/2010/main" val="416512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858D-CA41-7869-FC59-9FF58CEF7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key </a:t>
            </a:r>
            <a:r>
              <a:rPr lang="en-US" dirty="0" err="1"/>
              <a:t>takeawayS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96F7-DF38-F22E-080F-F6C83C20F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Be skeptical of unexpected communication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Double check links and sender addresses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Stay educated, stay alert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Report all suspicious activities </a:t>
            </a:r>
          </a:p>
        </p:txBody>
      </p:sp>
    </p:spTree>
    <p:extLst>
      <p:ext uri="{BB962C8B-B14F-4D97-AF65-F5344CB8AC3E}">
        <p14:creationId xmlns:p14="http://schemas.microsoft.com/office/powerpoint/2010/main" val="3916022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04CA-831A-C043-DBD4-B182FC720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further reading.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BFC4-B19D-D7CC-2956-72845209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StaySafeOnline.org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PhishTank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Company IT policies/ Contact information </a:t>
            </a:r>
          </a:p>
        </p:txBody>
      </p:sp>
    </p:spTree>
    <p:extLst>
      <p:ext uri="{BB962C8B-B14F-4D97-AF65-F5344CB8AC3E}">
        <p14:creationId xmlns:p14="http://schemas.microsoft.com/office/powerpoint/2010/main" val="271718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2D10-3357-F9F8-4D49-FB22D021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responsibilities.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933A4-D40B-00FB-34EE-4B5121717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Regular Employee Training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Spam filters and email protection tools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Multi-factor authentication (MFA)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Incident response plans</a:t>
            </a:r>
          </a:p>
        </p:txBody>
      </p:sp>
    </p:spTree>
    <p:extLst>
      <p:ext uri="{BB962C8B-B14F-4D97-AF65-F5344CB8AC3E}">
        <p14:creationId xmlns:p14="http://schemas.microsoft.com/office/powerpoint/2010/main" val="340221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9C51-7E77-67DD-5E3D-545C6E41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PHISHING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76964-DB64-D52C-2804-ECADF6F78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: Phishing is a cyberattack that uses disguised emails, messages, or websites to trick users into revealing sensitive information.</a:t>
            </a:r>
          </a:p>
          <a:p>
            <a:endParaRPr lang="en-US" dirty="0"/>
          </a:p>
          <a:p>
            <a:r>
              <a:rPr lang="en-US" dirty="0"/>
              <a:t>Goal: Understand, recognize, and avoid phishing attacks.</a:t>
            </a:r>
          </a:p>
        </p:txBody>
      </p:sp>
    </p:spTree>
    <p:extLst>
      <p:ext uri="{BB962C8B-B14F-4D97-AF65-F5344CB8AC3E}">
        <p14:creationId xmlns:p14="http://schemas.microsoft.com/office/powerpoint/2010/main" val="173294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8D9E-DAD4-5442-73D7-B9E76B14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PHISHING MATTERS 🐟🐠🎣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9F839-8326-6E08-9B17-3786DC12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Statistics :</a:t>
            </a:r>
          </a:p>
          <a:p>
            <a:pPr marL="0" indent="0">
              <a:buNone/>
            </a:pPr>
            <a:r>
              <a:rPr lang="en-US" dirty="0"/>
              <a:t> 90% of data breaches start with phishing.</a:t>
            </a:r>
          </a:p>
          <a:p>
            <a:pPr marL="0" indent="0">
              <a:buNone/>
            </a:pPr>
            <a:r>
              <a:rPr lang="en-US" dirty="0"/>
              <a:t>Over $10 billion in losses annually (as of recent data).</a:t>
            </a:r>
          </a:p>
          <a:p>
            <a:pPr marL="0" indent="0">
              <a:buNone/>
            </a:pPr>
            <a:r>
              <a:rPr lang="en-US" dirty="0"/>
              <a:t>Common targets: Employees, students, executives—anyone with access to valuable data.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6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DF13-BDAF-D7B6-4E53-D1ED8684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PHISHING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F8AB2-E31E-B652-314B-9A2B9161E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Email Phishing – Fake messages that look real.</a:t>
            </a:r>
          </a:p>
          <a:p>
            <a:r>
              <a:rPr lang="en-US" dirty="0"/>
              <a:t>2. Spear Phishing – Targeted emails personalized for a specific person.</a:t>
            </a:r>
          </a:p>
          <a:p>
            <a:r>
              <a:rPr lang="en-US" dirty="0"/>
              <a:t>3. Whaling – Targeting executives or high-profile individuals.</a:t>
            </a:r>
          </a:p>
          <a:p>
            <a:r>
              <a:rPr lang="en-US" dirty="0"/>
              <a:t>4.  </a:t>
            </a:r>
            <a:r>
              <a:rPr lang="en-US" dirty="0" err="1"/>
              <a:t>Smishng</a:t>
            </a:r>
            <a:r>
              <a:rPr lang="en-US" dirty="0"/>
              <a:t>  – Phishing via SMS or messaging apps.</a:t>
            </a:r>
          </a:p>
          <a:p>
            <a:r>
              <a:rPr lang="en-US" dirty="0"/>
              <a:t>5. </a:t>
            </a:r>
            <a:r>
              <a:rPr lang="en-US" dirty="0" err="1"/>
              <a:t>Vishing</a:t>
            </a:r>
            <a:r>
              <a:rPr lang="en-US" dirty="0"/>
              <a:t> – Voice phishing over the phone.</a:t>
            </a:r>
          </a:p>
          <a:p>
            <a:r>
              <a:rPr lang="en-US" dirty="0"/>
              <a:t>6. Pharming – Redirecting users to fake websites.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7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2EAB-1576-8519-0A31-9A8F90A8F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phishing email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580C-B8BC-CBD9-2FCE-BFAF27EEC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Highlighted parts:</a:t>
            </a:r>
          </a:p>
          <a:p>
            <a:pPr marL="0" indent="0">
              <a:buNone/>
            </a:pPr>
            <a:r>
              <a:rPr lang="en-US" dirty="0"/>
              <a:t>      Suspicious sender address
      </a:t>
            </a:r>
            <a:r>
              <a:rPr lang="en-US"/>
              <a:t>Poor Grammar</a:t>
            </a:r>
            <a:r>
              <a:rPr lang="en-US" dirty="0"/>
              <a:t>
</a:t>
            </a:r>
            <a:r>
              <a:rPr lang="en-US"/>
              <a:t>      </a:t>
            </a:r>
            <a:r>
              <a:rPr lang="en-US" dirty="0"/>
              <a:t>Unexpected attachments or links
</a:t>
            </a:r>
            <a:r>
              <a:rPr lang="en-US"/>
              <a:t>      Generic </a:t>
            </a:r>
            <a:r>
              <a:rPr lang="en-US" dirty="0"/>
              <a:t>greeting (“</a:t>
            </a:r>
            <a:r>
              <a:rPr lang="en-US"/>
              <a:t>Dear Employee”)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Example E-mail Screenshot  showing fake email.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BF9E3-9EA8-6D03-87E8-7895141DC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418" y="2065866"/>
            <a:ext cx="5738329" cy="411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31F0-56F4-6AA1-9E34-D6AF8B57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 TACTICS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D2593-3931-CC43-C1AC-5F4BD4D74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Impersonation (Boss, IT Support)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Urgency and fear (“immediate action required”)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Curiosity (“You’ve won a prize!”)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Trust exploitation (Spoofing brands/logos)</a:t>
            </a:r>
          </a:p>
        </p:txBody>
      </p:sp>
    </p:spTree>
    <p:extLst>
      <p:ext uri="{BB962C8B-B14F-4D97-AF65-F5344CB8AC3E}">
        <p14:creationId xmlns:p14="http://schemas.microsoft.com/office/powerpoint/2010/main" val="21629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A3167-5603-472C-EEC7-989013DD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examples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37B06-BE2E-7AFB-674D-22BCCFE88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Case Study 2 :  CEO Fraud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Case Study 2 : COVID 19 scam email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Brief impact explanation : Data loss, financial loss, and reputational damages.</a:t>
            </a:r>
          </a:p>
        </p:txBody>
      </p:sp>
    </p:spTree>
    <p:extLst>
      <p:ext uri="{BB962C8B-B14F-4D97-AF65-F5344CB8AC3E}">
        <p14:creationId xmlns:p14="http://schemas.microsoft.com/office/powerpoint/2010/main" val="180770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E937-376A-6790-3CDD-9C8D7813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protect yourself.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AF22-E02A-4087-E727-A3EE0DB54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Think before you click. :  Hover over links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Verify Requests : Contact the sender directly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Never share passwords via email or texts.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Report Suspicious Emails to IT/Security </a:t>
            </a:r>
          </a:p>
        </p:txBody>
      </p:sp>
    </p:spTree>
    <p:extLst>
      <p:ext uri="{BB962C8B-B14F-4D97-AF65-F5344CB8AC3E}">
        <p14:creationId xmlns:p14="http://schemas.microsoft.com/office/powerpoint/2010/main" val="87733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3DC85-0D97-F4D8-73AD-6DA02785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if you fall victim.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FD651-757A-9645-82BC-69DC2A2E2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IMMEDIATE STEPS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Disconnect from the network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Report to IT/ Security team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Change Compromised passwords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Monitor accounts for suspicious activity </a:t>
            </a:r>
          </a:p>
        </p:txBody>
      </p:sp>
    </p:spTree>
    <p:extLst>
      <p:ext uri="{BB962C8B-B14F-4D97-AF65-F5344CB8AC3E}">
        <p14:creationId xmlns:p14="http://schemas.microsoft.com/office/powerpoint/2010/main" val="663362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Celestial</vt:lpstr>
      <vt:lpstr>PHISHING AWARENESS TRAINING </vt:lpstr>
      <vt:lpstr>INTRODUCTION TO PHISHING </vt:lpstr>
      <vt:lpstr>WHY PHISHING MATTERS 🐟🐠🎣</vt:lpstr>
      <vt:lpstr>TYPES OF PHISHING ATTACKS</vt:lpstr>
      <vt:lpstr>Anatomy of a phishing email</vt:lpstr>
      <vt:lpstr>SOCIAL ENGINEERING TACTICS </vt:lpstr>
      <vt:lpstr>Real world examples </vt:lpstr>
      <vt:lpstr>How to protect yourself.</vt:lpstr>
      <vt:lpstr>What to do if you fall victim.</vt:lpstr>
      <vt:lpstr>Summary and key takeawayS.</vt:lpstr>
      <vt:lpstr>RESOURCEs and further reading.</vt:lpstr>
      <vt:lpstr>Organizational responsibilities.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 </dc:title>
  <dc:creator>Mwesiga Ivan</dc:creator>
  <cp:lastModifiedBy>Mwesiga Ivan</cp:lastModifiedBy>
  <cp:revision>7</cp:revision>
  <dcterms:created xsi:type="dcterms:W3CDTF">2025-05-26T07:55:47Z</dcterms:created>
  <dcterms:modified xsi:type="dcterms:W3CDTF">2025-06-06T11:03:29Z</dcterms:modified>
</cp:coreProperties>
</file>