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9" r:id="rId3"/>
    <p:sldId id="265" r:id="rId4"/>
    <p:sldId id="260" r:id="rId5"/>
    <p:sldId id="266" r:id="rId6"/>
    <p:sldId id="261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87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710B-213B-4E73-A8FA-8530F2FACD2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F6C06-DEFF-40A8-94DF-95AD5A4E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F6C06-DEFF-40A8-94DF-95AD5A4EE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9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3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6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8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3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0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5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8B41D20-D81C-4DDD-92ED-DDFF4D90F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ACBB-6D85-417E-AAF1-C1EA41D4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From AI to 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C04D-8565-49AE-A060-482AEFA7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sz="1600" dirty="0"/>
              <a:t>By</a:t>
            </a:r>
            <a:r>
              <a:rPr lang="en-US" dirty="0"/>
              <a:t> MXK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6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C22A5-B3B5-4299-9EE1-A4066336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5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45A60-524B-4489-83B5-2102C3759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38225"/>
            <a:ext cx="9753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543C1-A6E7-4694-B731-A9F281B2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98" y="0"/>
            <a:ext cx="12271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C19F50-9EE5-4B20-9BE2-18E072AEF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3D9E6-608E-42E1-96B9-42D934B0F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0880E-315B-410B-B89B-C6AA8CD6E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6" y="308339"/>
            <a:ext cx="11156647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8B41D20-D81C-4DDD-92ED-DDFF4D90F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ACBB-6D85-417E-AAF1-C1EA41D4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Kahoot Time </a:t>
            </a:r>
            <a:r>
              <a:rPr lang="en-US" sz="5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C04D-8565-49AE-A060-482AEFA7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143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</Words>
  <Application>Microsoft Office PowerPoint</Application>
  <PresentationFormat>Widescreen</PresentationFormat>
  <Paragraphs>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Calibri</vt:lpstr>
      <vt:lpstr>RetrospectVTI</vt:lpstr>
      <vt:lpstr>From AI to DL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Kahoot Time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FinTech</dc:title>
  <dc:creator>Almighty</dc:creator>
  <cp:lastModifiedBy>Almighty</cp:lastModifiedBy>
  <cp:revision>18</cp:revision>
  <dcterms:created xsi:type="dcterms:W3CDTF">2021-02-05T20:54:39Z</dcterms:created>
  <dcterms:modified xsi:type="dcterms:W3CDTF">2021-02-26T18:14:03Z</dcterms:modified>
</cp:coreProperties>
</file>