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Dosis"/>
      <p:regular r:id="rId18"/>
      <p:bold r:id="rId19"/>
    </p:embeddedFont>
    <p:embeddedFont>
      <p:font typeface="Staatliches"/>
      <p:regular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Abel"/>
      <p:regular r:id="rId25"/>
    </p:embeddedFont>
    <p:embeddedFont>
      <p:font typeface="Squada One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Dosis ExtraLight"/>
      <p:regular r:id="rId31"/>
      <p:bold r:id="rId32"/>
    </p:embeddedFont>
    <p:embeddedFont>
      <p:font typeface="Fira Sans Condensed Extra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quadaOne-regular.fntdata"/><Relationship Id="rId25" Type="http://schemas.openxmlformats.org/officeDocument/2006/relationships/font" Target="fonts/Abel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ExtraLight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DosisExtraLight-bold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ExtraLight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Extra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CondensedExtra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a6bf29f57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a6bf29f57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5b75e55ed_3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5b75e55ed_3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71f33f51b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71f33f51b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a6bf29f57_1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a6bf29f57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1f33f51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71f33f51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b6ce72a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5b6ce72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siwar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5b6ce72a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5b6ce72a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siwar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71f33f51b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71f33f51b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Wajih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a6bf29f57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a6bf29f57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famille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a6bf29f5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a6bf29f5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Wjih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6_1_1_1"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">
  <p:cSld name="CUSTOM_26_1_1_1_2"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26_1_1_1_1"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1">
  <p:cSld name="CUSTOM_26_1_1_1_1_2"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27_1"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27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CUSTOM_27_1_1_1"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28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2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43750" y="3742225"/>
            <a:ext cx="23001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43750" y="2380050"/>
            <a:ext cx="1573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208063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555799" y="579250"/>
            <a:ext cx="1477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99651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555800" y="1969950"/>
            <a:ext cx="2816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771300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719999" y="1886125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52282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51354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CUSTOM_13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14_1">
    <p:bg>
      <p:bgPr>
        <a:solidFill>
          <a:srgbClr val="EFEFE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CUSTOM_26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">
  <p:cSld name="CUSTOM_26_2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3">
  <p:cSld name="CUSTOM_26_1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4">
  <p:cSld name="CUSTOM_26_1_1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u0GYbJB2JX2-1WSXzw-__1vdH4wekcmb/view" TargetMode="External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XvggmK-1gOWCtGaOICnuG9qlVyxXbYid/view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720000" y="1133575"/>
            <a:ext cx="43731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sz="6000"/>
          </a:p>
        </p:txBody>
      </p:sp>
      <p:sp>
        <p:nvSpPr>
          <p:cNvPr id="112" name="Google Shape;112;p19"/>
          <p:cNvSpPr/>
          <p:nvPr/>
        </p:nvSpPr>
        <p:spPr>
          <a:xfrm>
            <a:off x="5588729" y="1666522"/>
            <a:ext cx="98075" cy="153754"/>
          </a:xfrm>
          <a:custGeom>
            <a:rect b="b" l="l" r="r" t="t"/>
            <a:pathLst>
              <a:path extrusionOk="0" h="3496" w="223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624352" y="875701"/>
            <a:ext cx="3395541" cy="3521497"/>
            <a:chOff x="4778639" y="938100"/>
            <a:chExt cx="3054917" cy="3168239"/>
          </a:xfrm>
        </p:grpSpPr>
        <p:grpSp>
          <p:nvGrpSpPr>
            <p:cNvPr id="114" name="Google Shape;114;p19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115" name="Google Shape;115;p19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rect b="b" l="l" r="r" t="t"/>
                <a:pathLst>
                  <a:path extrusionOk="0" h="10274" w="5363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flipH="1" rot="1013989">
                <a:off x="7193816" y="2233553"/>
                <a:ext cx="226849" cy="376200"/>
              </a:xfrm>
              <a:custGeom>
                <a:rect b="b" l="l" r="r" t="t"/>
                <a:pathLst>
                  <a:path extrusionOk="0" h="10597" w="639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Google Shape;117;p19"/>
            <p:cNvSpPr/>
            <p:nvPr/>
          </p:nvSpPr>
          <p:spPr>
            <a:xfrm>
              <a:off x="4799968" y="2360289"/>
              <a:ext cx="3010651" cy="1746050"/>
            </a:xfrm>
            <a:custGeom>
              <a:rect b="b" l="l" r="r" t="t"/>
              <a:pathLst>
                <a:path extrusionOk="0" h="39701" w="68455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7314724" y="2206451"/>
              <a:ext cx="518832" cy="576314"/>
            </a:xfrm>
            <a:custGeom>
              <a:rect b="b" l="l" r="r" t="t"/>
              <a:pathLst>
                <a:path extrusionOk="0" h="13104" w="11797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7467990" y="2236400"/>
              <a:ext cx="281032" cy="466056"/>
            </a:xfrm>
            <a:custGeom>
              <a:rect b="b" l="l" r="r" t="t"/>
              <a:pathLst>
                <a:path extrusionOk="0" h="10597" w="639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rgbClr val="FAFAFA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7509858" y="2342741"/>
              <a:ext cx="63111" cy="99087"/>
            </a:xfrm>
            <a:custGeom>
              <a:rect b="b" l="l" r="r" t="t"/>
              <a:pathLst>
                <a:path extrusionOk="0" h="2253" w="1435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AFAFA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7533299" y="2481055"/>
              <a:ext cx="187047" cy="29555"/>
            </a:xfrm>
            <a:custGeom>
              <a:rect b="b" l="l" r="r" t="t"/>
              <a:pathLst>
                <a:path extrusionOk="0" h="672" w="4253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rgbClr val="FAFAFA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921475" y="3214385"/>
              <a:ext cx="1359067" cy="660320"/>
            </a:xfrm>
            <a:custGeom>
              <a:rect b="b" l="l" r="r" t="t"/>
              <a:pathLst>
                <a:path extrusionOk="0" h="14783" w="30428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778639" y="3182078"/>
              <a:ext cx="1556188" cy="748803"/>
            </a:xfrm>
            <a:custGeom>
              <a:rect b="b" l="l" r="r" t="t"/>
              <a:pathLst>
                <a:path extrusionOk="0" h="17026" w="35384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5316500" y="2807775"/>
              <a:ext cx="1420839" cy="963559"/>
            </a:xfrm>
            <a:custGeom>
              <a:rect b="b" l="l" r="r" t="t"/>
              <a:pathLst>
                <a:path extrusionOk="0" h="21703" w="31701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266925" y="3350475"/>
              <a:ext cx="521781" cy="452051"/>
            </a:xfrm>
            <a:custGeom>
              <a:rect b="b" l="l" r="r" t="t"/>
              <a:pathLst>
                <a:path extrusionOk="0" h="10217" w="11793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5265001" y="2770348"/>
              <a:ext cx="518788" cy="449168"/>
            </a:xfrm>
            <a:custGeom>
              <a:rect b="b" l="l" r="r" t="t"/>
              <a:pathLst>
                <a:path extrusionOk="0" h="10213" w="11796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260300" y="2284971"/>
              <a:ext cx="1394218" cy="940744"/>
            </a:xfrm>
            <a:custGeom>
              <a:rect b="b" l="l" r="r" t="t"/>
              <a:pathLst>
                <a:path extrusionOk="0" h="21100" w="31271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205049" y="2208693"/>
              <a:ext cx="1556320" cy="1048351"/>
            </a:xfrm>
            <a:custGeom>
              <a:rect b="b" l="l" r="r" t="t"/>
              <a:pathLst>
                <a:path extrusionOk="0" h="23837" w="35387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767950" y="2669275"/>
              <a:ext cx="1463143" cy="691092"/>
            </a:xfrm>
            <a:custGeom>
              <a:rect b="b" l="l" r="r" t="t"/>
              <a:pathLst>
                <a:path extrusionOk="0" h="15321" w="32435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718731" y="2639335"/>
              <a:ext cx="551377" cy="168487"/>
            </a:xfrm>
            <a:custGeom>
              <a:rect b="b" l="l" r="r" t="t"/>
              <a:pathLst>
                <a:path extrusionOk="0" h="3831" w="12537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861258" y="2556654"/>
              <a:ext cx="279405" cy="326156"/>
            </a:xfrm>
            <a:custGeom>
              <a:rect b="b" l="l" r="r" t="t"/>
              <a:pathLst>
                <a:path extrusionOk="0" h="7416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6964388" y="2690966"/>
              <a:ext cx="680942" cy="360152"/>
            </a:xfrm>
            <a:custGeom>
              <a:rect b="b" l="l" r="r" t="t"/>
              <a:pathLst>
                <a:path extrusionOk="0" h="8189" w="15483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6751443" y="2898018"/>
              <a:ext cx="509948" cy="321494"/>
            </a:xfrm>
            <a:custGeom>
              <a:rect b="b" l="l" r="r" t="t"/>
              <a:pathLst>
                <a:path extrusionOk="0" h="7310" w="11595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5783732" y="2752228"/>
              <a:ext cx="446265" cy="205211"/>
            </a:xfrm>
            <a:custGeom>
              <a:rect b="b" l="l" r="r" t="t"/>
              <a:pathLst>
                <a:path extrusionOk="0" h="4666" w="10147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6057500" y="2706007"/>
              <a:ext cx="103925" cy="69972"/>
            </a:xfrm>
            <a:custGeom>
              <a:rect b="b" l="l" r="r" t="t"/>
              <a:pathLst>
                <a:path extrusionOk="0" h="1591" w="2363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72505" y="2676717"/>
              <a:ext cx="356810" cy="212160"/>
            </a:xfrm>
            <a:custGeom>
              <a:rect b="b" l="l" r="r" t="t"/>
              <a:pathLst>
                <a:path extrusionOk="0" h="4824" w="8113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756236" y="2957390"/>
              <a:ext cx="453962" cy="294974"/>
            </a:xfrm>
            <a:custGeom>
              <a:rect b="b" l="l" r="r" t="t"/>
              <a:pathLst>
                <a:path extrusionOk="0" h="6707" w="10322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346309" y="2857866"/>
              <a:ext cx="474808" cy="367805"/>
            </a:xfrm>
            <a:custGeom>
              <a:rect b="b" l="l" r="r" t="t"/>
              <a:pathLst>
                <a:path extrusionOk="0" h="8363" w="10796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093079" y="2937863"/>
              <a:ext cx="593114" cy="300427"/>
            </a:xfrm>
            <a:custGeom>
              <a:rect b="b" l="l" r="r" t="t"/>
              <a:pathLst>
                <a:path extrusionOk="0" h="6831" w="13486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594130" y="3239426"/>
              <a:ext cx="267179" cy="111093"/>
            </a:xfrm>
            <a:custGeom>
              <a:rect b="b" l="l" r="r" t="t"/>
              <a:pathLst>
                <a:path extrusionOk="0" h="2526" w="6075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871021" y="3265550"/>
              <a:ext cx="112193" cy="31710"/>
            </a:xfrm>
            <a:custGeom>
              <a:rect b="b" l="l" r="r" t="t"/>
              <a:pathLst>
                <a:path extrusionOk="0" h="721" w="2551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861258" y="2556654"/>
              <a:ext cx="279405" cy="326200"/>
            </a:xfrm>
            <a:custGeom>
              <a:rect b="b" l="l" r="r" t="t"/>
              <a:pathLst>
                <a:path extrusionOk="0" h="7417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974943" y="2690966"/>
              <a:ext cx="670387" cy="360152"/>
            </a:xfrm>
            <a:custGeom>
              <a:rect b="b" l="l" r="r" t="t"/>
              <a:pathLst>
                <a:path extrusionOk="0" h="8189" w="15243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577154" y="2404707"/>
              <a:ext cx="49434" cy="365694"/>
            </a:xfrm>
            <a:custGeom>
              <a:rect b="b" l="l" r="r" t="t"/>
              <a:pathLst>
                <a:path extrusionOk="0" h="8315" w="1124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rgbClr val="2E3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6755005" y="2898106"/>
              <a:ext cx="506386" cy="321406"/>
            </a:xfrm>
            <a:custGeom>
              <a:rect b="b" l="l" r="r" t="t"/>
              <a:pathLst>
                <a:path extrusionOk="0" h="7308" w="11514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4931905" y="3239426"/>
              <a:ext cx="384605" cy="177899"/>
            </a:xfrm>
            <a:custGeom>
              <a:rect b="b" l="l" r="r" t="t"/>
              <a:pathLst>
                <a:path extrusionOk="0" h="4045" w="8745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5297413" y="3219460"/>
              <a:ext cx="276062" cy="165937"/>
            </a:xfrm>
            <a:custGeom>
              <a:rect b="b" l="l" r="r" t="t"/>
              <a:pathLst>
                <a:path extrusionOk="0" h="3773" w="6277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151491" y="3392956"/>
              <a:ext cx="626583" cy="252841"/>
            </a:xfrm>
            <a:custGeom>
              <a:rect b="b" l="l" r="r" t="t"/>
              <a:pathLst>
                <a:path extrusionOk="0" h="5749" w="14247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905289" y="3609113"/>
              <a:ext cx="307024" cy="251478"/>
            </a:xfrm>
            <a:custGeom>
              <a:rect b="b" l="l" r="r" t="t"/>
              <a:pathLst>
                <a:path extrusionOk="0" h="5718" w="6981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541628" y="3511831"/>
              <a:ext cx="408486" cy="338558"/>
            </a:xfrm>
            <a:custGeom>
              <a:rect b="b" l="l" r="r" t="t"/>
              <a:pathLst>
                <a:path extrusionOk="0" h="7698" w="9288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183895" y="1995132"/>
              <a:ext cx="382934" cy="681470"/>
            </a:xfrm>
            <a:custGeom>
              <a:rect b="b" l="l" r="r" t="t"/>
              <a:pathLst>
                <a:path extrusionOk="0" h="15495" w="8707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183895" y="1995088"/>
              <a:ext cx="379327" cy="681250"/>
            </a:xfrm>
            <a:custGeom>
              <a:rect b="b" l="l" r="r" t="t"/>
              <a:pathLst>
                <a:path extrusionOk="0" h="15490" w="8625">
                  <a:moveTo>
                    <a:pt x="6758" y="3619"/>
                  </a:moveTo>
                  <a:cubicBezTo>
                    <a:pt x="6587" y="3619"/>
                    <a:pt x="6403" y="3653"/>
                    <a:pt x="6208" y="3724"/>
                  </a:cubicBezTo>
                  <a:cubicBezTo>
                    <a:pt x="6233" y="3854"/>
                    <a:pt x="6246" y="3994"/>
                    <a:pt x="6246" y="4145"/>
                  </a:cubicBezTo>
                  <a:cubicBezTo>
                    <a:pt x="6246" y="5472"/>
                    <a:pt x="5314" y="7086"/>
                    <a:pt x="4164" y="7749"/>
                  </a:cubicBezTo>
                  <a:cubicBezTo>
                    <a:pt x="4034" y="7823"/>
                    <a:pt x="3905" y="7885"/>
                    <a:pt x="3782" y="7929"/>
                  </a:cubicBezTo>
                  <a:cubicBezTo>
                    <a:pt x="3901" y="8609"/>
                    <a:pt x="4324" y="8994"/>
                    <a:pt x="4898" y="8994"/>
                  </a:cubicBezTo>
                  <a:cubicBezTo>
                    <a:pt x="5178" y="8994"/>
                    <a:pt x="5496" y="8902"/>
                    <a:pt x="5830" y="8711"/>
                  </a:cubicBezTo>
                  <a:cubicBezTo>
                    <a:pt x="6976" y="8045"/>
                    <a:pt x="7908" y="6431"/>
                    <a:pt x="7908" y="5103"/>
                  </a:cubicBezTo>
                  <a:cubicBezTo>
                    <a:pt x="7908" y="4165"/>
                    <a:pt x="7441" y="3619"/>
                    <a:pt x="6758" y="3619"/>
                  </a:cubicBezTo>
                  <a:close/>
                  <a:moveTo>
                    <a:pt x="5929" y="1"/>
                  </a:moveTo>
                  <a:cubicBezTo>
                    <a:pt x="5393" y="1"/>
                    <a:pt x="4795" y="175"/>
                    <a:pt x="4164" y="540"/>
                  </a:cubicBezTo>
                  <a:cubicBezTo>
                    <a:pt x="1864" y="1864"/>
                    <a:pt x="0" y="5236"/>
                    <a:pt x="0" y="8066"/>
                  </a:cubicBezTo>
                  <a:lnTo>
                    <a:pt x="0" y="8711"/>
                  </a:lnTo>
                  <a:cubicBezTo>
                    <a:pt x="0" y="11540"/>
                    <a:pt x="3806" y="14615"/>
                    <a:pt x="3806" y="14615"/>
                  </a:cubicBezTo>
                  <a:lnTo>
                    <a:pt x="5348" y="15489"/>
                  </a:lnTo>
                  <a:cubicBezTo>
                    <a:pt x="5321" y="15469"/>
                    <a:pt x="5294" y="15448"/>
                    <a:pt x="5270" y="15428"/>
                  </a:cubicBezTo>
                  <a:cubicBezTo>
                    <a:pt x="4133" y="14379"/>
                    <a:pt x="1666" y="11851"/>
                    <a:pt x="1666" y="9670"/>
                  </a:cubicBezTo>
                  <a:lnTo>
                    <a:pt x="1666" y="9028"/>
                  </a:lnTo>
                  <a:cubicBezTo>
                    <a:pt x="1666" y="8226"/>
                    <a:pt x="1816" y="7380"/>
                    <a:pt x="2082" y="6550"/>
                  </a:cubicBezTo>
                  <a:lnTo>
                    <a:pt x="2082" y="6547"/>
                  </a:lnTo>
                  <a:cubicBezTo>
                    <a:pt x="2758" y="4448"/>
                    <a:pt x="4181" y="2451"/>
                    <a:pt x="5830" y="1499"/>
                  </a:cubicBezTo>
                  <a:cubicBezTo>
                    <a:pt x="6461" y="1134"/>
                    <a:pt x="7058" y="963"/>
                    <a:pt x="7594" y="963"/>
                  </a:cubicBezTo>
                  <a:cubicBezTo>
                    <a:pt x="7973" y="963"/>
                    <a:pt x="8317" y="1048"/>
                    <a:pt x="8625" y="1212"/>
                  </a:cubicBezTo>
                  <a:lnTo>
                    <a:pt x="7126" y="352"/>
                  </a:lnTo>
                  <a:cubicBezTo>
                    <a:pt x="6782" y="124"/>
                    <a:pt x="6376" y="1"/>
                    <a:pt x="5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257164" y="2037396"/>
              <a:ext cx="366090" cy="642812"/>
            </a:xfrm>
            <a:custGeom>
              <a:rect b="b" l="l" r="r" t="t"/>
              <a:pathLst>
                <a:path extrusionOk="0" h="14616" w="8324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257164" y="2037440"/>
              <a:ext cx="366090" cy="642768"/>
            </a:xfrm>
            <a:custGeom>
              <a:rect b="b" l="l" r="r" t="t"/>
              <a:pathLst>
                <a:path extrusionOk="0" h="14615" w="8324">
                  <a:moveTo>
                    <a:pt x="5092" y="2656"/>
                  </a:moveTo>
                  <a:cubicBezTo>
                    <a:pt x="5775" y="2656"/>
                    <a:pt x="6242" y="3202"/>
                    <a:pt x="6242" y="4140"/>
                  </a:cubicBezTo>
                  <a:cubicBezTo>
                    <a:pt x="6242" y="5468"/>
                    <a:pt x="5310" y="7082"/>
                    <a:pt x="4164" y="7748"/>
                  </a:cubicBezTo>
                  <a:cubicBezTo>
                    <a:pt x="3830" y="7939"/>
                    <a:pt x="3512" y="8031"/>
                    <a:pt x="3232" y="8031"/>
                  </a:cubicBezTo>
                  <a:cubicBezTo>
                    <a:pt x="2658" y="8031"/>
                    <a:pt x="2235" y="7646"/>
                    <a:pt x="2116" y="6966"/>
                  </a:cubicBezTo>
                  <a:cubicBezTo>
                    <a:pt x="2092" y="6836"/>
                    <a:pt x="2082" y="6696"/>
                    <a:pt x="2082" y="6546"/>
                  </a:cubicBezTo>
                  <a:cubicBezTo>
                    <a:pt x="2082" y="5219"/>
                    <a:pt x="3014" y="3604"/>
                    <a:pt x="4164" y="2939"/>
                  </a:cubicBezTo>
                  <a:cubicBezTo>
                    <a:pt x="4495" y="2747"/>
                    <a:pt x="4812" y="2656"/>
                    <a:pt x="5092" y="2656"/>
                  </a:cubicBezTo>
                  <a:close/>
                  <a:moveTo>
                    <a:pt x="5928" y="0"/>
                  </a:moveTo>
                  <a:cubicBezTo>
                    <a:pt x="5392" y="0"/>
                    <a:pt x="4795" y="171"/>
                    <a:pt x="4164" y="536"/>
                  </a:cubicBezTo>
                  <a:cubicBezTo>
                    <a:pt x="2515" y="1488"/>
                    <a:pt x="1092" y="3489"/>
                    <a:pt x="416" y="5587"/>
                  </a:cubicBezTo>
                  <a:cubicBezTo>
                    <a:pt x="150" y="6417"/>
                    <a:pt x="0" y="7263"/>
                    <a:pt x="0" y="8065"/>
                  </a:cubicBezTo>
                  <a:lnTo>
                    <a:pt x="0" y="8707"/>
                  </a:lnTo>
                  <a:cubicBezTo>
                    <a:pt x="0" y="10888"/>
                    <a:pt x="2467" y="13416"/>
                    <a:pt x="3604" y="14465"/>
                  </a:cubicBezTo>
                  <a:cubicBezTo>
                    <a:pt x="3713" y="14563"/>
                    <a:pt x="3850" y="14615"/>
                    <a:pt x="3983" y="14615"/>
                  </a:cubicBezTo>
                  <a:cubicBezTo>
                    <a:pt x="4187" y="14615"/>
                    <a:pt x="4389" y="14502"/>
                    <a:pt x="4488" y="14297"/>
                  </a:cubicBezTo>
                  <a:cubicBezTo>
                    <a:pt x="5468" y="12290"/>
                    <a:pt x="8324" y="6246"/>
                    <a:pt x="8324" y="3902"/>
                  </a:cubicBezTo>
                  <a:lnTo>
                    <a:pt x="8324" y="3256"/>
                  </a:lnTo>
                  <a:cubicBezTo>
                    <a:pt x="8324" y="1205"/>
                    <a:pt x="7344" y="0"/>
                    <a:pt x="5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993667" y="3675610"/>
              <a:ext cx="572224" cy="400306"/>
            </a:xfrm>
            <a:custGeom>
              <a:rect b="b" l="l" r="r" t="t"/>
              <a:pathLst>
                <a:path extrusionOk="0" h="9102" w="13011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991908" y="3671256"/>
              <a:ext cx="576402" cy="328047"/>
            </a:xfrm>
            <a:custGeom>
              <a:rect b="b" l="l" r="r" t="t"/>
              <a:pathLst>
                <a:path extrusionOk="0" h="7459" w="13106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993667" y="3671256"/>
              <a:ext cx="572224" cy="328047"/>
            </a:xfrm>
            <a:custGeom>
              <a:rect b="b" l="l" r="r" t="t"/>
              <a:pathLst>
                <a:path extrusionOk="0" h="7459" w="13011">
                  <a:moveTo>
                    <a:pt x="120" y="0"/>
                  </a:moveTo>
                  <a:cubicBezTo>
                    <a:pt x="42" y="0"/>
                    <a:pt x="1" y="34"/>
                    <a:pt x="1" y="89"/>
                  </a:cubicBezTo>
                  <a:cubicBezTo>
                    <a:pt x="1" y="130"/>
                    <a:pt x="21" y="181"/>
                    <a:pt x="62" y="239"/>
                  </a:cubicBezTo>
                  <a:lnTo>
                    <a:pt x="5130" y="7345"/>
                  </a:lnTo>
                  <a:cubicBezTo>
                    <a:pt x="5185" y="7420"/>
                    <a:pt x="5239" y="7458"/>
                    <a:pt x="5291" y="7458"/>
                  </a:cubicBezTo>
                  <a:cubicBezTo>
                    <a:pt x="5352" y="7458"/>
                    <a:pt x="5403" y="7397"/>
                    <a:pt x="5427" y="7280"/>
                  </a:cubicBezTo>
                  <a:lnTo>
                    <a:pt x="6069" y="3946"/>
                  </a:lnTo>
                  <a:cubicBezTo>
                    <a:pt x="6110" y="3734"/>
                    <a:pt x="6315" y="3553"/>
                    <a:pt x="6529" y="3539"/>
                  </a:cubicBezTo>
                  <a:lnTo>
                    <a:pt x="12850" y="3133"/>
                  </a:lnTo>
                  <a:cubicBezTo>
                    <a:pt x="12956" y="3127"/>
                    <a:pt x="13011" y="3109"/>
                    <a:pt x="13011" y="3089"/>
                  </a:cubicBezTo>
                  <a:cubicBezTo>
                    <a:pt x="13011" y="3068"/>
                    <a:pt x="12959" y="3045"/>
                    <a:pt x="12857" y="3021"/>
                  </a:cubicBezTo>
                  <a:lnTo>
                    <a:pt x="215" y="14"/>
                  </a:lnTo>
                  <a:cubicBezTo>
                    <a:pt x="178" y="4"/>
                    <a:pt x="147" y="0"/>
                    <a:pt x="120" y="0"/>
                  </a:cubicBezTo>
                  <a:close/>
                </a:path>
              </a:pathLst>
            </a:custGeom>
            <a:solidFill>
              <a:srgbClr val="68E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151227" y="1167450"/>
              <a:ext cx="822998" cy="1082436"/>
            </a:xfrm>
            <a:custGeom>
              <a:rect b="b" l="l" r="r" t="t"/>
              <a:pathLst>
                <a:path extrusionOk="0" h="24612" w="18713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557944" y="938100"/>
              <a:ext cx="234062" cy="335391"/>
            </a:xfrm>
            <a:custGeom>
              <a:rect b="b" l="l" r="r" t="t"/>
              <a:pathLst>
                <a:path extrusionOk="0" h="7626" w="5322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298161" y="1252241"/>
              <a:ext cx="793619" cy="1024822"/>
            </a:xfrm>
            <a:custGeom>
              <a:rect b="b" l="l" r="r" t="t"/>
              <a:pathLst>
                <a:path extrusionOk="0" h="23302" w="18045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406657" y="1360781"/>
              <a:ext cx="576578" cy="807781"/>
            </a:xfrm>
            <a:custGeom>
              <a:rect b="b" l="l" r="r" t="t"/>
              <a:pathLst>
                <a:path extrusionOk="0" h="18367" w="1311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406657" y="1360781"/>
              <a:ext cx="503043" cy="765296"/>
            </a:xfrm>
            <a:custGeom>
              <a:rect b="b" l="l" r="r" t="t"/>
              <a:pathLst>
                <a:path extrusionOk="0" h="17401" w="11438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558912" y="1656671"/>
              <a:ext cx="84661" cy="105992"/>
            </a:xfrm>
            <a:custGeom>
              <a:rect b="b" l="l" r="r" t="t"/>
              <a:pathLst>
                <a:path extrusionOk="0" h="2410" w="1925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631829" y="1724178"/>
              <a:ext cx="84837" cy="105992"/>
            </a:xfrm>
            <a:custGeom>
              <a:rect b="b" l="l" r="r" t="t"/>
              <a:pathLst>
                <a:path extrusionOk="0" h="2410" w="1929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605397" y="1510089"/>
              <a:ext cx="67905" cy="221175"/>
            </a:xfrm>
            <a:custGeom>
              <a:rect b="b" l="l" r="r" t="t"/>
              <a:pathLst>
                <a:path extrusionOk="0" h="5029" w="1544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5602099" y="1755535"/>
              <a:ext cx="68037" cy="221175"/>
            </a:xfrm>
            <a:custGeom>
              <a:rect b="b" l="l" r="r" t="t"/>
              <a:pathLst>
                <a:path extrusionOk="0" h="5029" w="1547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478870" y="1702717"/>
              <a:ext cx="142055" cy="129433"/>
            </a:xfrm>
            <a:custGeom>
              <a:rect b="b" l="l" r="r" t="t"/>
              <a:pathLst>
                <a:path extrusionOk="0" h="2943" w="323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654478" y="1654648"/>
              <a:ext cx="142187" cy="129477"/>
            </a:xfrm>
            <a:custGeom>
              <a:rect b="b" l="l" r="r" t="t"/>
              <a:pathLst>
                <a:path extrusionOk="0" h="2944" w="3233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481729" y="1510133"/>
              <a:ext cx="187971" cy="313314"/>
            </a:xfrm>
            <a:custGeom>
              <a:rect b="b" l="l" r="r" t="t"/>
              <a:pathLst>
                <a:path extrusionOk="0" h="7124" w="4274">
                  <a:moveTo>
                    <a:pt x="1826" y="3755"/>
                  </a:moveTo>
                  <a:lnTo>
                    <a:pt x="2441" y="4942"/>
                  </a:lnTo>
                  <a:lnTo>
                    <a:pt x="191" y="6697"/>
                  </a:lnTo>
                  <a:cubicBezTo>
                    <a:pt x="69" y="6792"/>
                    <a:pt x="1" y="6976"/>
                    <a:pt x="1" y="7124"/>
                  </a:cubicBezTo>
                  <a:cubicBezTo>
                    <a:pt x="1" y="6976"/>
                    <a:pt x="69" y="6792"/>
                    <a:pt x="191" y="6697"/>
                  </a:cubicBezTo>
                  <a:lnTo>
                    <a:pt x="2441" y="4942"/>
                  </a:lnTo>
                  <a:lnTo>
                    <a:pt x="1826" y="3755"/>
                  </a:lnTo>
                  <a:close/>
                  <a:moveTo>
                    <a:pt x="3915" y="1"/>
                  </a:moveTo>
                  <a:cubicBezTo>
                    <a:pt x="3805" y="1"/>
                    <a:pt x="3659" y="151"/>
                    <a:pt x="3618" y="382"/>
                  </a:cubicBezTo>
                  <a:lnTo>
                    <a:pt x="3014" y="3857"/>
                  </a:lnTo>
                  <a:lnTo>
                    <a:pt x="3014" y="3857"/>
                  </a:lnTo>
                  <a:lnTo>
                    <a:pt x="3618" y="382"/>
                  </a:lnTo>
                  <a:cubicBezTo>
                    <a:pt x="3659" y="151"/>
                    <a:pt x="3805" y="1"/>
                    <a:pt x="3915" y="1"/>
                  </a:cubicBezTo>
                  <a:cubicBezTo>
                    <a:pt x="3977" y="1"/>
                    <a:pt x="4027" y="51"/>
                    <a:pt x="4038" y="171"/>
                  </a:cubicBezTo>
                  <a:lnTo>
                    <a:pt x="4273" y="3178"/>
                  </a:lnTo>
                  <a:lnTo>
                    <a:pt x="4273" y="3178"/>
                  </a:lnTo>
                  <a:lnTo>
                    <a:pt x="4038" y="171"/>
                  </a:lnTo>
                  <a:cubicBezTo>
                    <a:pt x="4027" y="51"/>
                    <a:pt x="3977" y="1"/>
                    <a:pt x="3915" y="1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5561111" y="1656803"/>
              <a:ext cx="53216" cy="70720"/>
            </a:xfrm>
            <a:custGeom>
              <a:rect b="b" l="l" r="r" t="t"/>
              <a:pathLst>
                <a:path extrusionOk="0" h="1608" w="1210">
                  <a:moveTo>
                    <a:pt x="209" y="0"/>
                  </a:moveTo>
                  <a:cubicBezTo>
                    <a:pt x="110" y="0"/>
                    <a:pt x="1" y="181"/>
                    <a:pt x="1" y="328"/>
                  </a:cubicBezTo>
                  <a:cubicBezTo>
                    <a:pt x="1" y="362"/>
                    <a:pt x="8" y="393"/>
                    <a:pt x="21" y="420"/>
                  </a:cubicBezTo>
                  <a:lnTo>
                    <a:pt x="636" y="1607"/>
                  </a:lnTo>
                  <a:lnTo>
                    <a:pt x="929" y="1379"/>
                  </a:lnTo>
                  <a:cubicBezTo>
                    <a:pt x="987" y="1253"/>
                    <a:pt x="1052" y="1133"/>
                    <a:pt x="1124" y="1024"/>
                  </a:cubicBezTo>
                  <a:lnTo>
                    <a:pt x="1209" y="522"/>
                  </a:lnTo>
                  <a:lnTo>
                    <a:pt x="247" y="7"/>
                  </a:lnTo>
                  <a:cubicBezTo>
                    <a:pt x="233" y="0"/>
                    <a:pt x="223" y="0"/>
                    <a:pt x="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610499" y="1510133"/>
              <a:ext cx="59197" cy="191753"/>
            </a:xfrm>
            <a:custGeom>
              <a:rect b="b" l="l" r="r" t="t"/>
              <a:pathLst>
                <a:path extrusionOk="0" h="4360" w="1346">
                  <a:moveTo>
                    <a:pt x="987" y="1"/>
                  </a:moveTo>
                  <a:cubicBezTo>
                    <a:pt x="877" y="1"/>
                    <a:pt x="731" y="151"/>
                    <a:pt x="690" y="382"/>
                  </a:cubicBezTo>
                  <a:lnTo>
                    <a:pt x="86" y="3857"/>
                  </a:lnTo>
                  <a:lnTo>
                    <a:pt x="1" y="4359"/>
                  </a:lnTo>
                  <a:cubicBezTo>
                    <a:pt x="202" y="4038"/>
                    <a:pt x="451" y="3782"/>
                    <a:pt x="710" y="3649"/>
                  </a:cubicBezTo>
                  <a:cubicBezTo>
                    <a:pt x="836" y="3588"/>
                    <a:pt x="953" y="3556"/>
                    <a:pt x="1062" y="3556"/>
                  </a:cubicBezTo>
                  <a:lnTo>
                    <a:pt x="1079" y="3556"/>
                  </a:lnTo>
                  <a:lnTo>
                    <a:pt x="1345" y="3178"/>
                  </a:lnTo>
                  <a:lnTo>
                    <a:pt x="1110" y="171"/>
                  </a:lnTo>
                  <a:cubicBezTo>
                    <a:pt x="1099" y="51"/>
                    <a:pt x="1049" y="1"/>
                    <a:pt x="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605705" y="1682134"/>
              <a:ext cx="179570" cy="287057"/>
            </a:xfrm>
            <a:custGeom>
              <a:rect b="b" l="l" r="r" t="t"/>
              <a:pathLst>
                <a:path extrusionOk="0" h="6527" w="4083">
                  <a:moveTo>
                    <a:pt x="0" y="3516"/>
                  </a:moveTo>
                  <a:lnTo>
                    <a:pt x="0" y="3516"/>
                  </a:lnTo>
                  <a:lnTo>
                    <a:pt x="236" y="6526"/>
                  </a:lnTo>
                  <a:lnTo>
                    <a:pt x="0" y="3516"/>
                  </a:lnTo>
                  <a:close/>
                  <a:moveTo>
                    <a:pt x="1260" y="2840"/>
                  </a:moveTo>
                  <a:lnTo>
                    <a:pt x="656" y="6315"/>
                  </a:lnTo>
                  <a:lnTo>
                    <a:pt x="1260" y="2840"/>
                  </a:lnTo>
                  <a:lnTo>
                    <a:pt x="1260" y="2840"/>
                  </a:lnTo>
                  <a:close/>
                  <a:moveTo>
                    <a:pt x="4083" y="1"/>
                  </a:moveTo>
                  <a:lnTo>
                    <a:pt x="1833" y="1755"/>
                  </a:lnTo>
                  <a:lnTo>
                    <a:pt x="2448" y="2942"/>
                  </a:lnTo>
                  <a:cubicBezTo>
                    <a:pt x="2461" y="2970"/>
                    <a:pt x="2468" y="3001"/>
                    <a:pt x="2468" y="3035"/>
                  </a:cubicBezTo>
                  <a:cubicBezTo>
                    <a:pt x="2468" y="3001"/>
                    <a:pt x="2461" y="2970"/>
                    <a:pt x="2448" y="2942"/>
                  </a:cubicBezTo>
                  <a:lnTo>
                    <a:pt x="1833" y="1755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5661118" y="1759273"/>
              <a:ext cx="53172" cy="70764"/>
            </a:xfrm>
            <a:custGeom>
              <a:rect b="b" l="l" r="r" t="t"/>
              <a:pathLst>
                <a:path extrusionOk="0" h="1609" w="1209">
                  <a:moveTo>
                    <a:pt x="573" y="1"/>
                  </a:moveTo>
                  <a:lnTo>
                    <a:pt x="279" y="230"/>
                  </a:lnTo>
                  <a:cubicBezTo>
                    <a:pt x="222" y="356"/>
                    <a:pt x="156" y="476"/>
                    <a:pt x="85" y="585"/>
                  </a:cubicBezTo>
                  <a:lnTo>
                    <a:pt x="0" y="1086"/>
                  </a:lnTo>
                  <a:lnTo>
                    <a:pt x="962" y="1602"/>
                  </a:lnTo>
                  <a:cubicBezTo>
                    <a:pt x="976" y="1609"/>
                    <a:pt x="990" y="1609"/>
                    <a:pt x="1000" y="1609"/>
                  </a:cubicBezTo>
                  <a:cubicBezTo>
                    <a:pt x="1098" y="1609"/>
                    <a:pt x="1208" y="1428"/>
                    <a:pt x="1208" y="1281"/>
                  </a:cubicBezTo>
                  <a:cubicBezTo>
                    <a:pt x="1208" y="1247"/>
                    <a:pt x="1201" y="1216"/>
                    <a:pt x="1188" y="1188"/>
                  </a:cubicBezTo>
                  <a:lnTo>
                    <a:pt x="5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605705" y="1784957"/>
              <a:ext cx="59197" cy="191753"/>
            </a:xfrm>
            <a:custGeom>
              <a:rect b="b" l="l" r="r" t="t"/>
              <a:pathLst>
                <a:path extrusionOk="0" h="4360" w="1346">
                  <a:moveTo>
                    <a:pt x="1345" y="1"/>
                  </a:moveTo>
                  <a:cubicBezTo>
                    <a:pt x="1144" y="322"/>
                    <a:pt x="898" y="577"/>
                    <a:pt x="635" y="711"/>
                  </a:cubicBezTo>
                  <a:cubicBezTo>
                    <a:pt x="512" y="772"/>
                    <a:pt x="393" y="803"/>
                    <a:pt x="284" y="803"/>
                  </a:cubicBezTo>
                  <a:lnTo>
                    <a:pt x="263" y="803"/>
                  </a:lnTo>
                  <a:lnTo>
                    <a:pt x="0" y="1178"/>
                  </a:lnTo>
                  <a:lnTo>
                    <a:pt x="236" y="4188"/>
                  </a:lnTo>
                  <a:cubicBezTo>
                    <a:pt x="246" y="4308"/>
                    <a:pt x="298" y="4359"/>
                    <a:pt x="362" y="4359"/>
                  </a:cubicBezTo>
                  <a:cubicBezTo>
                    <a:pt x="471" y="4359"/>
                    <a:pt x="615" y="4209"/>
                    <a:pt x="656" y="3977"/>
                  </a:cubicBezTo>
                  <a:lnTo>
                    <a:pt x="1260" y="502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488633" y="1811520"/>
              <a:ext cx="92226" cy="20451"/>
            </a:xfrm>
            <a:custGeom>
              <a:rect b="b" l="l" r="r" t="t"/>
              <a:pathLst>
                <a:path extrusionOk="0" h="465" w="2097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481729" y="1717406"/>
              <a:ext cx="120285" cy="114744"/>
            </a:xfrm>
            <a:custGeom>
              <a:rect b="b" l="l" r="r" t="t"/>
              <a:pathLst>
                <a:path extrusionOk="0" h="2609" w="2735">
                  <a:moveTo>
                    <a:pt x="2734" y="1"/>
                  </a:moveTo>
                  <a:lnTo>
                    <a:pt x="2441" y="229"/>
                  </a:lnTo>
                  <a:lnTo>
                    <a:pt x="191" y="1984"/>
                  </a:lnTo>
                  <a:cubicBezTo>
                    <a:pt x="69" y="2079"/>
                    <a:pt x="1" y="2263"/>
                    <a:pt x="1" y="2411"/>
                  </a:cubicBezTo>
                  <a:cubicBezTo>
                    <a:pt x="1" y="2523"/>
                    <a:pt x="42" y="2608"/>
                    <a:pt x="127" y="2608"/>
                  </a:cubicBezTo>
                  <a:cubicBezTo>
                    <a:pt x="137" y="2608"/>
                    <a:pt x="147" y="2608"/>
                    <a:pt x="157" y="2605"/>
                  </a:cubicBezTo>
                  <a:lnTo>
                    <a:pt x="2253" y="2140"/>
                  </a:lnTo>
                  <a:lnTo>
                    <a:pt x="2461" y="1636"/>
                  </a:lnTo>
                  <a:cubicBezTo>
                    <a:pt x="2444" y="1530"/>
                    <a:pt x="2433" y="1414"/>
                    <a:pt x="2433" y="1291"/>
                  </a:cubicBezTo>
                  <a:cubicBezTo>
                    <a:pt x="2433" y="1243"/>
                    <a:pt x="2433" y="1198"/>
                    <a:pt x="2438" y="1151"/>
                  </a:cubicBezTo>
                  <a:cubicBezTo>
                    <a:pt x="2458" y="762"/>
                    <a:pt x="2570" y="359"/>
                    <a:pt x="2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673389" y="1654648"/>
              <a:ext cx="120285" cy="114788"/>
            </a:xfrm>
            <a:custGeom>
              <a:rect b="b" l="l" r="r" t="t"/>
              <a:pathLst>
                <a:path extrusionOk="0" h="2610" w="2735">
                  <a:moveTo>
                    <a:pt x="2608" y="1"/>
                  </a:moveTo>
                  <a:cubicBezTo>
                    <a:pt x="2598" y="1"/>
                    <a:pt x="2588" y="1"/>
                    <a:pt x="2577" y="4"/>
                  </a:cubicBezTo>
                  <a:lnTo>
                    <a:pt x="482" y="469"/>
                  </a:lnTo>
                  <a:lnTo>
                    <a:pt x="274" y="971"/>
                  </a:lnTo>
                  <a:cubicBezTo>
                    <a:pt x="294" y="1076"/>
                    <a:pt x="304" y="1196"/>
                    <a:pt x="304" y="1319"/>
                  </a:cubicBezTo>
                  <a:cubicBezTo>
                    <a:pt x="304" y="1366"/>
                    <a:pt x="301" y="1411"/>
                    <a:pt x="298" y="1458"/>
                  </a:cubicBezTo>
                  <a:cubicBezTo>
                    <a:pt x="277" y="1847"/>
                    <a:pt x="168" y="2250"/>
                    <a:pt x="0" y="2609"/>
                  </a:cubicBezTo>
                  <a:lnTo>
                    <a:pt x="294" y="2380"/>
                  </a:lnTo>
                  <a:lnTo>
                    <a:pt x="2544" y="626"/>
                  </a:lnTo>
                  <a:cubicBezTo>
                    <a:pt x="2670" y="530"/>
                    <a:pt x="2735" y="346"/>
                    <a:pt x="2735" y="199"/>
                  </a:cubicBezTo>
                  <a:cubicBezTo>
                    <a:pt x="2735" y="86"/>
                    <a:pt x="2694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636182" y="1566734"/>
              <a:ext cx="100846" cy="167696"/>
            </a:xfrm>
            <a:custGeom>
              <a:rect b="b" l="l" r="r" t="t"/>
              <a:pathLst>
                <a:path extrusionOk="0" h="3813" w="2293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538373" y="1752413"/>
              <a:ext cx="100846" cy="167652"/>
            </a:xfrm>
            <a:custGeom>
              <a:rect b="b" l="l" r="r" t="t"/>
              <a:pathLst>
                <a:path extrusionOk="0" h="3812" w="2293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605089" y="1693789"/>
              <a:ext cx="65354" cy="99219"/>
            </a:xfrm>
            <a:custGeom>
              <a:rect b="b" l="l" r="r" t="t"/>
              <a:pathLst>
                <a:path extrusionOk="0" h="2256" w="1486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530193" y="1147044"/>
              <a:ext cx="182561" cy="96052"/>
            </a:xfrm>
            <a:custGeom>
              <a:rect b="b" l="l" r="r" t="t"/>
              <a:pathLst>
                <a:path extrusionOk="0" h="2184" w="4151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06357" y="1127473"/>
              <a:ext cx="235997" cy="115579"/>
            </a:xfrm>
            <a:custGeom>
              <a:rect b="b" l="l" r="r" t="t"/>
              <a:pathLst>
                <a:path extrusionOk="0" h="2628" w="5366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496418" y="1068585"/>
              <a:ext cx="255700" cy="134403"/>
            </a:xfrm>
            <a:custGeom>
              <a:rect b="b" l="l" r="r" t="t"/>
              <a:pathLst>
                <a:path extrusionOk="0" h="3056" w="5814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456661" y="938100"/>
              <a:ext cx="174293" cy="324265"/>
            </a:xfrm>
            <a:custGeom>
              <a:rect b="b" l="l" r="r" t="t"/>
              <a:pathLst>
                <a:path extrusionOk="0" h="7373" w="3963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666920" y="1243059"/>
              <a:ext cx="461922" cy="349025"/>
            </a:xfrm>
            <a:custGeom>
              <a:rect b="b" l="l" r="r" t="t"/>
              <a:pathLst>
                <a:path extrusionOk="0" h="7936" w="10503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721754" y="3218930"/>
              <a:ext cx="554171" cy="168504"/>
            </a:xfrm>
            <a:custGeom>
              <a:rect b="b" l="l" r="r" t="t"/>
              <a:pathLst>
                <a:path extrusionOk="0" h="3834" w="1253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4302508" y="2403742"/>
            <a:ext cx="790685" cy="1839751"/>
            <a:chOff x="4593707" y="2226241"/>
            <a:chExt cx="711368" cy="1655196"/>
          </a:xfrm>
        </p:grpSpPr>
        <p:sp>
          <p:nvSpPr>
            <p:cNvPr id="226" name="Google Shape;226;p19"/>
            <p:cNvSpPr/>
            <p:nvPr/>
          </p:nvSpPr>
          <p:spPr>
            <a:xfrm>
              <a:off x="4593707" y="3585540"/>
              <a:ext cx="681250" cy="295897"/>
            </a:xfrm>
            <a:custGeom>
              <a:rect b="b" l="l" r="r" t="t"/>
              <a:pathLst>
                <a:path extrusionOk="0" h="6728" w="1549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723093" y="2551245"/>
              <a:ext cx="42837" cy="166156"/>
            </a:xfrm>
            <a:custGeom>
              <a:rect b="b" l="l" r="r" t="t"/>
              <a:pathLst>
                <a:path extrusionOk="0" h="3778" w="974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727051" y="2553048"/>
              <a:ext cx="28367" cy="160923"/>
            </a:xfrm>
            <a:custGeom>
              <a:rect b="b" l="l" r="r" t="t"/>
              <a:pathLst>
                <a:path extrusionOk="0" h="3659" w="645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755374" y="2503352"/>
              <a:ext cx="262737" cy="436853"/>
            </a:xfrm>
            <a:custGeom>
              <a:rect b="b" l="l" r="r" t="t"/>
              <a:pathLst>
                <a:path extrusionOk="0" h="9933" w="5974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755374" y="2503352"/>
              <a:ext cx="262737" cy="436853"/>
            </a:xfrm>
            <a:custGeom>
              <a:rect b="b" l="l" r="r" t="t"/>
              <a:pathLst>
                <a:path extrusionOk="0" h="9933" w="5974">
                  <a:moveTo>
                    <a:pt x="5966" y="62"/>
                  </a:moveTo>
                  <a:lnTo>
                    <a:pt x="5966" y="406"/>
                  </a:lnTo>
                  <a:cubicBezTo>
                    <a:pt x="5966" y="406"/>
                    <a:pt x="5971" y="406"/>
                    <a:pt x="5974" y="403"/>
                  </a:cubicBezTo>
                  <a:lnTo>
                    <a:pt x="5974" y="103"/>
                  </a:lnTo>
                  <a:cubicBezTo>
                    <a:pt x="5974" y="89"/>
                    <a:pt x="5971" y="75"/>
                    <a:pt x="5966" y="62"/>
                  </a:cubicBezTo>
                  <a:close/>
                  <a:moveTo>
                    <a:pt x="5966" y="406"/>
                  </a:moveTo>
                  <a:lnTo>
                    <a:pt x="5974" y="413"/>
                  </a:lnTo>
                  <a:lnTo>
                    <a:pt x="5974" y="410"/>
                  </a:lnTo>
                  <a:cubicBezTo>
                    <a:pt x="5971" y="406"/>
                    <a:pt x="5971" y="406"/>
                    <a:pt x="5966" y="406"/>
                  </a:cubicBezTo>
                  <a:close/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3792"/>
                  </a:lnTo>
                  <a:cubicBezTo>
                    <a:pt x="209" y="3130"/>
                    <a:pt x="407" y="2512"/>
                    <a:pt x="554" y="2123"/>
                  </a:cubicBezTo>
                  <a:cubicBezTo>
                    <a:pt x="1011" y="894"/>
                    <a:pt x="1557" y="826"/>
                    <a:pt x="2107" y="765"/>
                  </a:cubicBezTo>
                  <a:cubicBezTo>
                    <a:pt x="2158" y="741"/>
                    <a:pt x="2294" y="713"/>
                    <a:pt x="2469" y="680"/>
                  </a:cubicBezTo>
                  <a:lnTo>
                    <a:pt x="2469" y="676"/>
                  </a:lnTo>
                  <a:cubicBezTo>
                    <a:pt x="2472" y="563"/>
                    <a:pt x="3192" y="431"/>
                    <a:pt x="3570" y="431"/>
                  </a:cubicBezTo>
                  <a:cubicBezTo>
                    <a:pt x="3704" y="431"/>
                    <a:pt x="3796" y="447"/>
                    <a:pt x="3803" y="485"/>
                  </a:cubicBezTo>
                  <a:cubicBezTo>
                    <a:pt x="3861" y="478"/>
                    <a:pt x="3898" y="475"/>
                    <a:pt x="3898" y="475"/>
                  </a:cubicBezTo>
                  <a:lnTo>
                    <a:pt x="4079" y="467"/>
                  </a:lnTo>
                  <a:lnTo>
                    <a:pt x="4082" y="1"/>
                  </a:lnTo>
                  <a:close/>
                  <a:moveTo>
                    <a:pt x="2049" y="3618"/>
                  </a:moveTo>
                  <a:cubicBezTo>
                    <a:pt x="2049" y="3618"/>
                    <a:pt x="1366" y="5191"/>
                    <a:pt x="926" y="6226"/>
                  </a:cubicBezTo>
                  <a:lnTo>
                    <a:pt x="1" y="6830"/>
                  </a:ln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1650" y="9932"/>
                  </a:lnTo>
                  <a:cubicBezTo>
                    <a:pt x="1687" y="9662"/>
                    <a:pt x="1745" y="9427"/>
                    <a:pt x="1806" y="9225"/>
                  </a:cubicBezTo>
                  <a:cubicBezTo>
                    <a:pt x="1820" y="9175"/>
                    <a:pt x="1837" y="9123"/>
                    <a:pt x="1854" y="9072"/>
                  </a:cubicBezTo>
                  <a:cubicBezTo>
                    <a:pt x="1922" y="8877"/>
                    <a:pt x="1990" y="8714"/>
                    <a:pt x="2042" y="8584"/>
                  </a:cubicBezTo>
                  <a:lnTo>
                    <a:pt x="2055" y="8584"/>
                  </a:lnTo>
                  <a:cubicBezTo>
                    <a:pt x="2352" y="7980"/>
                    <a:pt x="2765" y="7447"/>
                    <a:pt x="3222" y="6717"/>
                  </a:cubicBezTo>
                  <a:lnTo>
                    <a:pt x="2997" y="6096"/>
                  </a:lnTo>
                  <a:cubicBezTo>
                    <a:pt x="2543" y="6734"/>
                    <a:pt x="2121" y="7102"/>
                    <a:pt x="2121" y="7102"/>
                  </a:cubicBezTo>
                  <a:lnTo>
                    <a:pt x="2121" y="6062"/>
                  </a:lnTo>
                  <a:cubicBezTo>
                    <a:pt x="2121" y="6062"/>
                    <a:pt x="2383" y="5683"/>
                    <a:pt x="2629" y="5072"/>
                  </a:cubicBezTo>
                  <a:lnTo>
                    <a:pt x="2342" y="4280"/>
                  </a:lnTo>
                  <a:lnTo>
                    <a:pt x="2049" y="3618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043435" y="2527496"/>
              <a:ext cx="112633" cy="162770"/>
            </a:xfrm>
            <a:custGeom>
              <a:rect b="b" l="l" r="r" t="t"/>
              <a:pathLst>
                <a:path extrusionOk="0" h="3701" w="2561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4718168" y="2536952"/>
              <a:ext cx="182869" cy="280153"/>
            </a:xfrm>
            <a:custGeom>
              <a:rect b="b" l="l" r="r" t="t"/>
              <a:pathLst>
                <a:path extrusionOk="0" h="6370" w="4158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848609" y="2226241"/>
              <a:ext cx="263308" cy="247256"/>
            </a:xfrm>
            <a:custGeom>
              <a:rect b="b" l="l" r="r" t="t"/>
              <a:pathLst>
                <a:path extrusionOk="0" h="5622" w="5987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642832" y="3508093"/>
              <a:ext cx="178471" cy="183397"/>
            </a:xfrm>
            <a:custGeom>
              <a:rect b="b" l="l" r="r" t="t"/>
              <a:pathLst>
                <a:path extrusionOk="0" h="4170" w="4058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678675" y="3478979"/>
              <a:ext cx="90863" cy="77713"/>
            </a:xfrm>
            <a:custGeom>
              <a:rect b="b" l="l" r="r" t="t"/>
              <a:pathLst>
                <a:path extrusionOk="0" h="1767" w="2066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704050" y="2876469"/>
              <a:ext cx="411785" cy="652399"/>
            </a:xfrm>
            <a:custGeom>
              <a:rect b="b" l="l" r="r" t="t"/>
              <a:pathLst>
                <a:path extrusionOk="0" h="14834" w="9363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704050" y="2915522"/>
              <a:ext cx="410421" cy="613345"/>
            </a:xfrm>
            <a:custGeom>
              <a:rect b="b" l="l" r="r" t="t"/>
              <a:pathLst>
                <a:path extrusionOk="0" h="13946" w="9332">
                  <a:moveTo>
                    <a:pt x="6867" y="2621"/>
                  </a:moveTo>
                  <a:cubicBezTo>
                    <a:pt x="6867" y="2622"/>
                    <a:pt x="7188" y="4557"/>
                    <a:pt x="7445" y="6318"/>
                  </a:cubicBezTo>
                  <a:cubicBezTo>
                    <a:pt x="7301" y="5318"/>
                    <a:pt x="6974" y="3055"/>
                    <a:pt x="6867" y="2621"/>
                  </a:cubicBezTo>
                  <a:close/>
                  <a:moveTo>
                    <a:pt x="9332" y="0"/>
                  </a:moveTo>
                  <a:cubicBezTo>
                    <a:pt x="9011" y="205"/>
                    <a:pt x="8697" y="372"/>
                    <a:pt x="8390" y="509"/>
                  </a:cubicBezTo>
                  <a:cubicBezTo>
                    <a:pt x="8274" y="786"/>
                    <a:pt x="8113" y="1085"/>
                    <a:pt x="7891" y="1393"/>
                  </a:cubicBezTo>
                  <a:cubicBezTo>
                    <a:pt x="7264" y="2260"/>
                    <a:pt x="6867" y="2621"/>
                    <a:pt x="6867" y="2621"/>
                  </a:cubicBezTo>
                  <a:cubicBezTo>
                    <a:pt x="6867" y="2621"/>
                    <a:pt x="7686" y="2164"/>
                    <a:pt x="7998" y="1813"/>
                  </a:cubicBezTo>
                  <a:lnTo>
                    <a:pt x="7998" y="1813"/>
                  </a:lnTo>
                  <a:cubicBezTo>
                    <a:pt x="7997" y="1813"/>
                    <a:pt x="7629" y="2349"/>
                    <a:pt x="7223" y="2779"/>
                  </a:cubicBezTo>
                  <a:lnTo>
                    <a:pt x="7509" y="6789"/>
                  </a:lnTo>
                  <a:cubicBezTo>
                    <a:pt x="7522" y="6881"/>
                    <a:pt x="7536" y="6970"/>
                    <a:pt x="7547" y="7058"/>
                  </a:cubicBezTo>
                  <a:cubicBezTo>
                    <a:pt x="7776" y="6614"/>
                    <a:pt x="8042" y="6035"/>
                    <a:pt x="8321" y="5304"/>
                  </a:cubicBezTo>
                  <a:cubicBezTo>
                    <a:pt x="8953" y="3642"/>
                    <a:pt x="9332" y="1096"/>
                    <a:pt x="9332" y="106"/>
                  </a:cubicBezTo>
                  <a:lnTo>
                    <a:pt x="9332" y="0"/>
                  </a:lnTo>
                  <a:close/>
                  <a:moveTo>
                    <a:pt x="4840" y="7605"/>
                  </a:moveTo>
                  <a:cubicBezTo>
                    <a:pt x="5008" y="7987"/>
                    <a:pt x="5192" y="8376"/>
                    <a:pt x="5301" y="8526"/>
                  </a:cubicBezTo>
                  <a:cubicBezTo>
                    <a:pt x="5301" y="8526"/>
                    <a:pt x="5113" y="8171"/>
                    <a:pt x="4840" y="7605"/>
                  </a:cubicBezTo>
                  <a:close/>
                  <a:moveTo>
                    <a:pt x="4403" y="6676"/>
                  </a:moveTo>
                  <a:cubicBezTo>
                    <a:pt x="3850" y="7109"/>
                    <a:pt x="3110" y="7734"/>
                    <a:pt x="2817" y="8208"/>
                  </a:cubicBezTo>
                  <a:cubicBezTo>
                    <a:pt x="2315" y="9018"/>
                    <a:pt x="1" y="12950"/>
                    <a:pt x="1" y="12950"/>
                  </a:cubicBezTo>
                  <a:cubicBezTo>
                    <a:pt x="155" y="13878"/>
                    <a:pt x="1113" y="13946"/>
                    <a:pt x="1113" y="13946"/>
                  </a:cubicBezTo>
                  <a:cubicBezTo>
                    <a:pt x="1113" y="13946"/>
                    <a:pt x="3239" y="11874"/>
                    <a:pt x="4929" y="10198"/>
                  </a:cubicBezTo>
                  <a:lnTo>
                    <a:pt x="4929" y="10130"/>
                  </a:lnTo>
                  <a:cubicBezTo>
                    <a:pt x="4929" y="9894"/>
                    <a:pt x="4939" y="9130"/>
                    <a:pt x="5073" y="8635"/>
                  </a:cubicBezTo>
                  <a:cubicBezTo>
                    <a:pt x="5073" y="8635"/>
                    <a:pt x="4663" y="7741"/>
                    <a:pt x="4479" y="6836"/>
                  </a:cubicBezTo>
                  <a:cubicBezTo>
                    <a:pt x="4455" y="6782"/>
                    <a:pt x="4430" y="6731"/>
                    <a:pt x="4403" y="66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026767" y="3628199"/>
              <a:ext cx="69840" cy="88444"/>
            </a:xfrm>
            <a:custGeom>
              <a:rect b="b" l="l" r="r" t="t"/>
              <a:pathLst>
                <a:path extrusionOk="0" h="2011" w="1588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822793" y="2872115"/>
              <a:ext cx="268410" cy="785087"/>
            </a:xfrm>
            <a:custGeom>
              <a:rect b="b" l="l" r="r" t="t"/>
              <a:pathLst>
                <a:path extrusionOk="0" h="17851" w="6103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825916" y="2880866"/>
              <a:ext cx="257811" cy="776379"/>
            </a:xfrm>
            <a:custGeom>
              <a:rect b="b" l="l" r="r" t="t"/>
              <a:pathLst>
                <a:path extrusionOk="0" h="17653" w="5862">
                  <a:moveTo>
                    <a:pt x="438" y="0"/>
                  </a:moveTo>
                  <a:cubicBezTo>
                    <a:pt x="403" y="88"/>
                    <a:pt x="361" y="191"/>
                    <a:pt x="316" y="309"/>
                  </a:cubicBezTo>
                  <a:lnTo>
                    <a:pt x="316" y="309"/>
                  </a:lnTo>
                  <a:cubicBezTo>
                    <a:pt x="357" y="203"/>
                    <a:pt x="403" y="101"/>
                    <a:pt x="451" y="0"/>
                  </a:cubicBezTo>
                  <a:close/>
                  <a:moveTo>
                    <a:pt x="316" y="309"/>
                  </a:moveTo>
                  <a:cubicBezTo>
                    <a:pt x="293" y="368"/>
                    <a:pt x="271" y="427"/>
                    <a:pt x="250" y="488"/>
                  </a:cubicBezTo>
                  <a:cubicBezTo>
                    <a:pt x="272" y="425"/>
                    <a:pt x="294" y="366"/>
                    <a:pt x="316" y="309"/>
                  </a:cubicBezTo>
                  <a:close/>
                  <a:moveTo>
                    <a:pt x="202" y="641"/>
                  </a:moveTo>
                  <a:cubicBezTo>
                    <a:pt x="199" y="652"/>
                    <a:pt x="196" y="662"/>
                    <a:pt x="192" y="673"/>
                  </a:cubicBezTo>
                  <a:cubicBezTo>
                    <a:pt x="192" y="673"/>
                    <a:pt x="193" y="673"/>
                    <a:pt x="193" y="673"/>
                  </a:cubicBezTo>
                  <a:lnTo>
                    <a:pt x="193" y="673"/>
                  </a:lnTo>
                  <a:cubicBezTo>
                    <a:pt x="196" y="662"/>
                    <a:pt x="199" y="652"/>
                    <a:pt x="202" y="641"/>
                  </a:cubicBezTo>
                  <a:close/>
                  <a:moveTo>
                    <a:pt x="193" y="673"/>
                  </a:moveTo>
                  <a:lnTo>
                    <a:pt x="193" y="673"/>
                  </a:lnTo>
                  <a:cubicBezTo>
                    <a:pt x="88" y="1027"/>
                    <a:pt x="1" y="1474"/>
                    <a:pt x="1" y="2031"/>
                  </a:cubicBezTo>
                  <a:cubicBezTo>
                    <a:pt x="1" y="2150"/>
                    <a:pt x="5" y="2276"/>
                    <a:pt x="15" y="2406"/>
                  </a:cubicBezTo>
                  <a:cubicBezTo>
                    <a:pt x="117" y="3901"/>
                    <a:pt x="1011" y="6109"/>
                    <a:pt x="1708" y="7624"/>
                  </a:cubicBezTo>
                  <a:cubicBezTo>
                    <a:pt x="1694" y="7566"/>
                    <a:pt x="1684" y="7512"/>
                    <a:pt x="1673" y="7457"/>
                  </a:cubicBezTo>
                  <a:lnTo>
                    <a:pt x="1673" y="7457"/>
                  </a:lnTo>
                  <a:cubicBezTo>
                    <a:pt x="1673" y="7457"/>
                    <a:pt x="1861" y="7922"/>
                    <a:pt x="2069" y="8393"/>
                  </a:cubicBezTo>
                  <a:cubicBezTo>
                    <a:pt x="2342" y="8959"/>
                    <a:pt x="2530" y="9314"/>
                    <a:pt x="2530" y="9314"/>
                  </a:cubicBezTo>
                  <a:cubicBezTo>
                    <a:pt x="2530" y="9314"/>
                    <a:pt x="2478" y="10324"/>
                    <a:pt x="2478" y="10649"/>
                  </a:cubicBezTo>
                  <a:lnTo>
                    <a:pt x="2478" y="10707"/>
                  </a:lnTo>
                  <a:cubicBezTo>
                    <a:pt x="2492" y="11208"/>
                    <a:pt x="2544" y="11778"/>
                    <a:pt x="2680" y="12317"/>
                  </a:cubicBezTo>
                  <a:cubicBezTo>
                    <a:pt x="3189" y="14294"/>
                    <a:pt x="4567" y="17638"/>
                    <a:pt x="4567" y="17638"/>
                  </a:cubicBezTo>
                  <a:cubicBezTo>
                    <a:pt x="4567" y="17638"/>
                    <a:pt x="4660" y="17652"/>
                    <a:pt x="4803" y="17652"/>
                  </a:cubicBezTo>
                  <a:cubicBezTo>
                    <a:pt x="5090" y="17652"/>
                    <a:pt x="5571" y="17597"/>
                    <a:pt x="5861" y="17263"/>
                  </a:cubicBezTo>
                  <a:cubicBezTo>
                    <a:pt x="5861" y="17263"/>
                    <a:pt x="5526" y="14286"/>
                    <a:pt x="5240" y="11772"/>
                  </a:cubicBezTo>
                  <a:cubicBezTo>
                    <a:pt x="5141" y="10891"/>
                    <a:pt x="5046" y="10068"/>
                    <a:pt x="4973" y="9447"/>
                  </a:cubicBezTo>
                  <a:cubicBezTo>
                    <a:pt x="4940" y="9160"/>
                    <a:pt x="4912" y="8915"/>
                    <a:pt x="4888" y="8730"/>
                  </a:cubicBezTo>
                  <a:cubicBezTo>
                    <a:pt x="4871" y="8577"/>
                    <a:pt x="4851" y="8409"/>
                    <a:pt x="4830" y="8239"/>
                  </a:cubicBezTo>
                  <a:cubicBezTo>
                    <a:pt x="4800" y="8027"/>
                    <a:pt x="4772" y="7805"/>
                    <a:pt x="4738" y="7577"/>
                  </a:cubicBezTo>
                  <a:cubicBezTo>
                    <a:pt x="4738" y="7577"/>
                    <a:pt x="4715" y="7396"/>
                    <a:pt x="4674" y="7106"/>
                  </a:cubicBezTo>
                  <a:cubicBezTo>
                    <a:pt x="4417" y="5345"/>
                    <a:pt x="4096" y="3409"/>
                    <a:pt x="4096" y="3409"/>
                  </a:cubicBezTo>
                  <a:cubicBezTo>
                    <a:pt x="4096" y="3409"/>
                    <a:pt x="4493" y="3048"/>
                    <a:pt x="5120" y="2181"/>
                  </a:cubicBezTo>
                  <a:cubicBezTo>
                    <a:pt x="5342" y="1873"/>
                    <a:pt x="5503" y="1574"/>
                    <a:pt x="5619" y="1297"/>
                  </a:cubicBezTo>
                  <a:lnTo>
                    <a:pt x="5619" y="1297"/>
                  </a:lnTo>
                  <a:cubicBezTo>
                    <a:pt x="4813" y="1648"/>
                    <a:pt x="4049" y="1782"/>
                    <a:pt x="3359" y="1782"/>
                  </a:cubicBezTo>
                  <a:cubicBezTo>
                    <a:pt x="1705" y="1782"/>
                    <a:pt x="487" y="1011"/>
                    <a:pt x="193" y="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032177" y="3671255"/>
              <a:ext cx="183748" cy="131632"/>
            </a:xfrm>
            <a:custGeom>
              <a:rect b="b" l="l" r="r" t="t"/>
              <a:pathLst>
                <a:path extrusionOk="0" h="2993" w="4178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5006053" y="2995212"/>
              <a:ext cx="49741" cy="218888"/>
            </a:xfrm>
            <a:custGeom>
              <a:rect b="b" l="l" r="r" t="t"/>
              <a:pathLst>
                <a:path extrusionOk="0" h="4977" w="1131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006053" y="2995212"/>
              <a:ext cx="49741" cy="218888"/>
            </a:xfrm>
            <a:custGeom>
              <a:rect b="b" l="l" r="r" t="t"/>
              <a:pathLst>
                <a:path extrusionOk="0" h="4977" w="1131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899492" y="3208817"/>
              <a:ext cx="37735" cy="155249"/>
            </a:xfrm>
            <a:custGeom>
              <a:rect b="b" l="l" r="r" t="t"/>
              <a:pathLst>
                <a:path extrusionOk="0" h="3530" w="858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899492" y="3208817"/>
              <a:ext cx="37735" cy="155249"/>
            </a:xfrm>
            <a:custGeom>
              <a:rect b="b" l="l" r="r" t="t"/>
              <a:pathLst>
                <a:path extrusionOk="0" h="3530" w="858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95" y="2461"/>
                    <a:pt x="485" y="3225"/>
                    <a:pt x="485" y="3461"/>
                  </a:cubicBezTo>
                  <a:lnTo>
                    <a:pt x="485" y="3529"/>
                  </a:lnTo>
                  <a:lnTo>
                    <a:pt x="805" y="3250"/>
                  </a:lnTo>
                  <a:lnTo>
                    <a:pt x="805" y="3192"/>
                  </a:lnTo>
                  <a:cubicBezTo>
                    <a:pt x="805" y="2867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4834360" y="2521515"/>
              <a:ext cx="285826" cy="437865"/>
            </a:xfrm>
            <a:custGeom>
              <a:rect b="b" l="l" r="r" t="t"/>
              <a:pathLst>
                <a:path extrusionOk="0" h="9956" w="6499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884320" y="2287020"/>
              <a:ext cx="215414" cy="296865"/>
            </a:xfrm>
            <a:custGeom>
              <a:rect b="b" l="l" r="r" t="t"/>
              <a:pathLst>
                <a:path extrusionOk="0" h="6750" w="4898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012826" y="2380123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029186" y="2440462"/>
              <a:ext cx="19703" cy="12798"/>
            </a:xfrm>
            <a:custGeom>
              <a:rect b="b" l="l" r="r" t="t"/>
              <a:pathLst>
                <a:path extrusionOk="0" h="291" w="448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5076903" y="2348590"/>
              <a:ext cx="18823" cy="15349"/>
            </a:xfrm>
            <a:custGeom>
              <a:rect b="b" l="l" r="r" t="t"/>
              <a:pathLst>
                <a:path extrusionOk="0" h="349" w="428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073297" y="2374406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052275" y="2377704"/>
              <a:ext cx="26036" cy="47015"/>
            </a:xfrm>
            <a:custGeom>
              <a:rect b="b" l="l" r="r" t="t"/>
              <a:pathLst>
                <a:path extrusionOk="0" h="1069" w="592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950200" y="2453216"/>
              <a:ext cx="67597" cy="43276"/>
            </a:xfrm>
            <a:custGeom>
              <a:rect b="b" l="l" r="r" t="t"/>
              <a:pathLst>
                <a:path extrusionOk="0" h="984" w="1537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876228" y="2741541"/>
              <a:ext cx="54799" cy="74194"/>
            </a:xfrm>
            <a:custGeom>
              <a:rect b="b" l="l" r="r" t="t"/>
              <a:pathLst>
                <a:path extrusionOk="0" h="1687" w="1246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4887178" y="2763619"/>
              <a:ext cx="43848" cy="52116"/>
            </a:xfrm>
            <a:custGeom>
              <a:rect b="b" l="l" r="r" t="t"/>
              <a:pathLst>
                <a:path extrusionOk="0" h="1185" w="997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734836" y="2777120"/>
              <a:ext cx="247300" cy="139637"/>
            </a:xfrm>
            <a:custGeom>
              <a:rect b="b" l="l" r="r" t="t"/>
              <a:pathLst>
                <a:path extrusionOk="0" h="3175" w="5623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941052" y="2578820"/>
              <a:ext cx="364022" cy="376205"/>
            </a:xfrm>
            <a:custGeom>
              <a:rect b="b" l="l" r="r" t="t"/>
              <a:pathLst>
                <a:path extrusionOk="0" h="8554" w="8277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016124" y="2619060"/>
              <a:ext cx="135854" cy="335963"/>
            </a:xfrm>
            <a:custGeom>
              <a:rect b="b" l="l" r="r" t="t"/>
              <a:pathLst>
                <a:path extrusionOk="0" h="7639" w="3089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151931" y="2578820"/>
              <a:ext cx="153138" cy="325496"/>
            </a:xfrm>
            <a:custGeom>
              <a:rect b="b" l="l" r="r" t="t"/>
              <a:pathLst>
                <a:path extrusionOk="0" h="7401" w="3482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802695" y="2293793"/>
              <a:ext cx="73710" cy="213347"/>
            </a:xfrm>
            <a:custGeom>
              <a:rect b="b" l="l" r="r" t="t"/>
              <a:pathLst>
                <a:path extrusionOk="0" h="4851" w="1676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848609" y="2522263"/>
              <a:ext cx="100318" cy="293479"/>
            </a:xfrm>
            <a:custGeom>
              <a:rect b="b" l="l" r="r" t="t"/>
              <a:pathLst>
                <a:path extrusionOk="0" h="6673" w="2281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848609" y="2522263"/>
              <a:ext cx="88620" cy="293479"/>
            </a:xfrm>
            <a:custGeom>
              <a:rect b="b" l="l" r="r" t="t"/>
              <a:pathLst>
                <a:path extrusionOk="0" h="6673" w="2015">
                  <a:moveTo>
                    <a:pt x="1450" y="1"/>
                  </a:moveTo>
                  <a:cubicBezTo>
                    <a:pt x="1072" y="1"/>
                    <a:pt x="352" y="133"/>
                    <a:pt x="349" y="246"/>
                  </a:cubicBezTo>
                  <a:lnTo>
                    <a:pt x="349" y="250"/>
                  </a:lnTo>
                  <a:cubicBezTo>
                    <a:pt x="349" y="250"/>
                    <a:pt x="908" y="662"/>
                    <a:pt x="935" y="2447"/>
                  </a:cubicBezTo>
                  <a:lnTo>
                    <a:pt x="935" y="2526"/>
                  </a:lnTo>
                  <a:cubicBezTo>
                    <a:pt x="935" y="4273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1976" y="2830"/>
                    <a:pt x="2014" y="2338"/>
                    <a:pt x="2014" y="1915"/>
                  </a:cubicBezTo>
                  <a:cubicBezTo>
                    <a:pt x="2014" y="680"/>
                    <a:pt x="1683" y="55"/>
                    <a:pt x="1683" y="55"/>
                  </a:cubicBezTo>
                  <a:cubicBezTo>
                    <a:pt x="1676" y="17"/>
                    <a:pt x="1584" y="1"/>
                    <a:pt x="1450" y="1"/>
                  </a:cubicBez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017752" y="2518832"/>
              <a:ext cx="80395" cy="64871"/>
            </a:xfrm>
            <a:custGeom>
              <a:rect b="b" l="l" r="r" t="t"/>
              <a:pathLst>
                <a:path extrusionOk="0" h="1475" w="1828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017752" y="2518788"/>
              <a:ext cx="80395" cy="64914"/>
            </a:xfrm>
            <a:custGeom>
              <a:rect b="b" l="l" r="r" t="t"/>
              <a:pathLst>
                <a:path extrusionOk="0" h="1476" w="1828">
                  <a:moveTo>
                    <a:pt x="407" y="1"/>
                  </a:moveTo>
                  <a:cubicBezTo>
                    <a:pt x="199" y="1"/>
                    <a:pt x="41" y="42"/>
                    <a:pt x="8" y="52"/>
                  </a:cubicBezTo>
                  <a:cubicBezTo>
                    <a:pt x="5" y="55"/>
                    <a:pt x="0" y="55"/>
                    <a:pt x="0" y="55"/>
                  </a:cubicBezTo>
                  <a:cubicBezTo>
                    <a:pt x="994" y="291"/>
                    <a:pt x="1827" y="1475"/>
                    <a:pt x="1827" y="1475"/>
                  </a:cubicBezTo>
                  <a:cubicBezTo>
                    <a:pt x="1663" y="745"/>
                    <a:pt x="1243" y="315"/>
                    <a:pt x="1117" y="198"/>
                  </a:cubicBezTo>
                  <a:cubicBezTo>
                    <a:pt x="1093" y="178"/>
                    <a:pt x="1079" y="168"/>
                    <a:pt x="1079" y="168"/>
                  </a:cubicBezTo>
                  <a:cubicBezTo>
                    <a:pt x="844" y="39"/>
                    <a:pt x="602" y="1"/>
                    <a:pt x="407" y="1"/>
                  </a:cubicBez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934324" y="2859669"/>
              <a:ext cx="99087" cy="59065"/>
            </a:xfrm>
            <a:custGeom>
              <a:rect b="b" l="l" r="r" t="t"/>
              <a:pathLst>
                <a:path extrusionOk="0" h="1343" w="2253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9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 flipH="1">
            <a:off x="8397618" y="3912118"/>
            <a:ext cx="794260" cy="1047654"/>
          </a:xfrm>
          <a:custGeom>
            <a:rect b="b" l="l" r="r" t="t"/>
            <a:pathLst>
              <a:path extrusionOk="0" h="5325" w="4037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 flipH="1">
            <a:off x="8544193" y="3996127"/>
            <a:ext cx="670507" cy="856027"/>
          </a:xfrm>
          <a:custGeom>
            <a:rect b="b" l="l" r="r" t="t"/>
            <a:pathLst>
              <a:path extrusionOk="0" h="4351" w="3408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270" name="Google Shape;270;p19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rect b="b" l="l" r="r" t="t"/>
              <a:pathLst>
                <a:path extrusionOk="0" h="3459" w="3651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rect b="b" l="l" r="r" t="t"/>
              <a:pathLst>
                <a:path extrusionOk="0" h="2650" w="2898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/>
          <p:nvPr>
            <p:ph type="title"/>
          </p:nvPr>
        </p:nvSpPr>
        <p:spPr>
          <a:xfrm flipH="1">
            <a:off x="844775" y="1048450"/>
            <a:ext cx="3048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pic>
        <p:nvPicPr>
          <p:cNvPr id="444" name="Google Shape;444;p28" title="Screen Recording 2019-12-01 at 1.51.47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975" y="128750"/>
            <a:ext cx="2829825" cy="46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9" title="output_fre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0900" y="-110437"/>
            <a:ext cx="9144000" cy="514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/>
          <p:nvPr>
            <p:ph type="ctrTitle"/>
          </p:nvPr>
        </p:nvSpPr>
        <p:spPr>
          <a:xfrm>
            <a:off x="4439350" y="2141238"/>
            <a:ext cx="4880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“</a:t>
            </a:r>
            <a:r>
              <a:rPr lang="en" sz="4200"/>
              <a:t>We care about family”</a:t>
            </a:r>
            <a:endParaRPr sz="4200"/>
          </a:p>
        </p:txBody>
      </p:sp>
      <p:sp>
        <p:nvSpPr>
          <p:cNvPr id="455" name="Google Shape;455;p30"/>
          <p:cNvSpPr/>
          <p:nvPr/>
        </p:nvSpPr>
        <p:spPr>
          <a:xfrm>
            <a:off x="5171525" y="3767750"/>
            <a:ext cx="3482700" cy="1189200"/>
          </a:xfrm>
          <a:prstGeom prst="rect">
            <a:avLst/>
          </a:prstGeom>
          <a:solidFill>
            <a:srgbClr val="3747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975" y="3239188"/>
            <a:ext cx="2053323" cy="22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423" y="3463595"/>
            <a:ext cx="1520835" cy="166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453" y="3325632"/>
            <a:ext cx="1773030" cy="19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127" y="3898903"/>
            <a:ext cx="1122933" cy="122845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0"/>
          <p:cNvSpPr/>
          <p:nvPr/>
        </p:nvSpPr>
        <p:spPr>
          <a:xfrm flipH="1" rot="-368550">
            <a:off x="803035" y="303590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 flipH="1">
            <a:off x="3693523" y="3027289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 flipH="1">
            <a:off x="3780200" y="2118359"/>
            <a:ext cx="16325" cy="2639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 flipH="1">
            <a:off x="2532865" y="3129598"/>
            <a:ext cx="473280" cy="287090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 flipH="1">
            <a:off x="3119389" y="1333832"/>
            <a:ext cx="449799" cy="1817266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 flipH="1">
            <a:off x="3073769" y="1330433"/>
            <a:ext cx="449486" cy="18206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 flipH="1">
            <a:off x="3028552" y="2216754"/>
            <a:ext cx="45396" cy="1584920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 flipH="1">
            <a:off x="2983425" y="2216933"/>
            <a:ext cx="45351" cy="1584741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 flipH="1">
            <a:off x="2443639" y="2034275"/>
            <a:ext cx="314148" cy="1429679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 flipH="1">
            <a:off x="2398646" y="2034454"/>
            <a:ext cx="314014" cy="1429500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 flipH="1">
            <a:off x="2487872" y="3130179"/>
            <a:ext cx="511251" cy="347200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/>
          <p:nvPr/>
        </p:nvSpPr>
        <p:spPr>
          <a:xfrm flipH="1">
            <a:off x="2217375" y="1938161"/>
            <a:ext cx="1487285" cy="900940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"/>
          <p:cNvSpPr/>
          <p:nvPr/>
        </p:nvSpPr>
        <p:spPr>
          <a:xfrm flipH="1">
            <a:off x="2223905" y="2007082"/>
            <a:ext cx="1472884" cy="779959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 flipH="1">
            <a:off x="3524463" y="2835663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 flipH="1">
            <a:off x="3524463" y="2681629"/>
            <a:ext cx="180197" cy="157566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 flipH="1">
            <a:off x="3533989" y="2686057"/>
            <a:ext cx="162799" cy="99603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 flipH="1">
            <a:off x="2263263" y="406185"/>
            <a:ext cx="1485809" cy="2351685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 flipH="1">
            <a:off x="2351639" y="406274"/>
            <a:ext cx="1390769" cy="802724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 flipH="1">
            <a:off x="2263263" y="460750"/>
            <a:ext cx="1395644" cy="229461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 flipH="1">
            <a:off x="2713241" y="557625"/>
            <a:ext cx="721056" cy="513667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 flipH="1">
            <a:off x="2713241" y="653784"/>
            <a:ext cx="540725" cy="417463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 flipH="1">
            <a:off x="2717803" y="557625"/>
            <a:ext cx="711933" cy="409547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 flipH="1">
            <a:off x="3154945" y="1206902"/>
            <a:ext cx="355877" cy="436784"/>
          </a:xfrm>
          <a:custGeom>
            <a:rect b="b" l="l" r="r" t="t"/>
            <a:pathLst>
              <a:path extrusionOk="0" h="9766" w="7957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 flipH="1">
            <a:off x="3222882" y="1206947"/>
            <a:ext cx="121249" cy="218437"/>
          </a:xfrm>
          <a:custGeom>
            <a:rect b="b" l="l" r="r" t="t"/>
            <a:pathLst>
              <a:path extrusionOk="0" h="4884" w="2711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 flipH="1">
            <a:off x="3158792" y="1237986"/>
            <a:ext cx="34662" cy="222328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 flipH="1">
            <a:off x="3158747" y="1216071"/>
            <a:ext cx="174159" cy="244243"/>
          </a:xfrm>
          <a:custGeom>
            <a:rect b="b" l="l" r="r" t="t"/>
            <a:pathLst>
              <a:path extrusionOk="0" h="5461" w="3894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 flipH="1">
            <a:off x="2462647" y="833848"/>
            <a:ext cx="613538" cy="390628"/>
          </a:xfrm>
          <a:custGeom>
            <a:rect b="b" l="l" r="r" t="t"/>
            <a:pathLst>
              <a:path extrusionOk="0" h="8734" w="13718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 flipH="1">
            <a:off x="3027524" y="1287139"/>
            <a:ext cx="41728" cy="64717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 flipH="1">
            <a:off x="2455625" y="959124"/>
            <a:ext cx="527844" cy="341162"/>
          </a:xfrm>
          <a:custGeom>
            <a:rect b="b" l="l" r="r" t="t"/>
            <a:pathLst>
              <a:path extrusionOk="0" h="7628" w="11802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 flipH="1">
            <a:off x="3021888" y="1413533"/>
            <a:ext cx="41728" cy="64672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 flipH="1">
            <a:off x="3022336" y="1413622"/>
            <a:ext cx="40968" cy="64672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 flipH="1">
            <a:off x="2449990" y="1085517"/>
            <a:ext cx="528023" cy="341207"/>
          </a:xfrm>
          <a:custGeom>
            <a:rect b="b" l="l" r="r" t="t"/>
            <a:pathLst>
              <a:path extrusionOk="0" h="7629" w="11806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 flipH="1">
            <a:off x="3016298" y="1541045"/>
            <a:ext cx="41863" cy="64583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"/>
          <p:cNvSpPr/>
          <p:nvPr/>
        </p:nvSpPr>
        <p:spPr>
          <a:xfrm flipH="1">
            <a:off x="3016566" y="1541045"/>
            <a:ext cx="41236" cy="64628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 flipH="1">
            <a:off x="2444533" y="1212940"/>
            <a:ext cx="527844" cy="341162"/>
          </a:xfrm>
          <a:custGeom>
            <a:rect b="b" l="l" r="r" t="t"/>
            <a:pathLst>
              <a:path extrusionOk="0" h="7628" w="11802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 flipH="1">
            <a:off x="3172433" y="1623294"/>
            <a:ext cx="273270" cy="217095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 flipH="1">
            <a:off x="3110846" y="1884401"/>
            <a:ext cx="385038" cy="258779"/>
          </a:xfrm>
          <a:custGeom>
            <a:rect b="b" l="l" r="r" t="t"/>
            <a:pathLst>
              <a:path extrusionOk="0" h="5786" w="8609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 flipH="1">
            <a:off x="3103109" y="2018666"/>
            <a:ext cx="385038" cy="258779"/>
          </a:xfrm>
          <a:custGeom>
            <a:rect b="b" l="l" r="r" t="t"/>
            <a:pathLst>
              <a:path extrusionOk="0" h="5786" w="8609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 flipH="1">
            <a:off x="3095327" y="2152797"/>
            <a:ext cx="384903" cy="25882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 flipH="1">
            <a:off x="3087455" y="2287018"/>
            <a:ext cx="385038" cy="25882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 flipH="1">
            <a:off x="2909226" y="1855061"/>
            <a:ext cx="96427" cy="334632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 flipH="1">
            <a:off x="2904664" y="2206155"/>
            <a:ext cx="80639" cy="59618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 flipH="1">
            <a:off x="2735291" y="1881941"/>
            <a:ext cx="89092" cy="207121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 flipH="1">
            <a:off x="2735872" y="1881941"/>
            <a:ext cx="87929" cy="207121"/>
          </a:xfrm>
          <a:custGeom>
            <a:rect b="b" l="l" r="r" t="t"/>
            <a:pathLst>
              <a:path extrusionOk="0" h="4631" w="1966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 flipH="1">
            <a:off x="2730863" y="2105567"/>
            <a:ext cx="80639" cy="59618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 flipH="1">
            <a:off x="2561445" y="1576914"/>
            <a:ext cx="100273" cy="411649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 flipH="1">
            <a:off x="2561937" y="1576914"/>
            <a:ext cx="99334" cy="411649"/>
          </a:xfrm>
          <a:custGeom>
            <a:rect b="b" l="l" r="r" t="t"/>
            <a:pathLst>
              <a:path extrusionOk="0" h="9204" w="2221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 flipH="1">
            <a:off x="2557062" y="2005025"/>
            <a:ext cx="80505" cy="59618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 flipH="1">
            <a:off x="2387688" y="1628706"/>
            <a:ext cx="91418" cy="259316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 flipH="1">
            <a:off x="2388135" y="1628796"/>
            <a:ext cx="90344" cy="259271"/>
          </a:xfrm>
          <a:custGeom>
            <a:rect b="b" l="l" r="r" t="t"/>
            <a:pathLst>
              <a:path extrusionOk="0" h="5797" w="202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rgbClr val="1B9B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 flipH="1">
            <a:off x="2383126" y="1904438"/>
            <a:ext cx="80594" cy="59663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 flipH="1">
            <a:off x="944950" y="2112321"/>
            <a:ext cx="257303" cy="278100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 flipH="1">
            <a:off x="1098983" y="1303643"/>
            <a:ext cx="276624" cy="869991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 flipH="1">
            <a:off x="1098983" y="1303643"/>
            <a:ext cx="227069" cy="869991"/>
          </a:xfrm>
          <a:custGeom>
            <a:rect b="b" l="l" r="r" t="t"/>
            <a:pathLst>
              <a:path extrusionOk="0" h="19452" w="5077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/>
          <p:nvPr/>
        </p:nvSpPr>
        <p:spPr>
          <a:xfrm flipH="1">
            <a:off x="1662517" y="3341998"/>
            <a:ext cx="104030" cy="177961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"/>
          <p:cNvSpPr/>
          <p:nvPr/>
        </p:nvSpPr>
        <p:spPr>
          <a:xfrm flipH="1">
            <a:off x="1232353" y="3196954"/>
            <a:ext cx="109084" cy="191915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 flipH="1">
            <a:off x="1219248" y="2050555"/>
            <a:ext cx="574672" cy="1394347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 flipH="1">
            <a:off x="1525659" y="3453677"/>
            <a:ext cx="269826" cy="302520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"/>
          <p:cNvSpPr/>
          <p:nvPr/>
        </p:nvSpPr>
        <p:spPr>
          <a:xfrm flipH="1">
            <a:off x="983458" y="3349959"/>
            <a:ext cx="396890" cy="204393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 flipH="1">
            <a:off x="1337859" y="2232900"/>
            <a:ext cx="144820" cy="488442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 flipH="1">
            <a:off x="1241297" y="1306237"/>
            <a:ext cx="484998" cy="819943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 flipH="1">
            <a:off x="1229759" y="1288123"/>
            <a:ext cx="191781" cy="868336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 flipH="1">
            <a:off x="1495693" y="1288123"/>
            <a:ext cx="277250" cy="872898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 flipH="1">
            <a:off x="1701607" y="1355032"/>
            <a:ext cx="824461" cy="466169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 flipH="1">
            <a:off x="1643643" y="1312051"/>
            <a:ext cx="633217" cy="519034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 flipH="1">
            <a:off x="1663143" y="1312051"/>
            <a:ext cx="613716" cy="518989"/>
          </a:xfrm>
          <a:custGeom>
            <a:rect b="b" l="l" r="r" t="t"/>
            <a:pathLst>
              <a:path extrusionOk="0" h="11604" w="13722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 flipH="1">
            <a:off x="1532189" y="1419213"/>
            <a:ext cx="81400" cy="269826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 flipH="1">
            <a:off x="1268088" y="1401278"/>
            <a:ext cx="54162" cy="278145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 flipH="1">
            <a:off x="1260619" y="826334"/>
            <a:ext cx="285793" cy="285614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 flipH="1">
            <a:off x="1589526" y="1070713"/>
            <a:ext cx="60871" cy="149516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 flipH="1">
            <a:off x="1606701" y="914488"/>
            <a:ext cx="78045" cy="161323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 flipH="1">
            <a:off x="1276451" y="847802"/>
            <a:ext cx="430657" cy="5591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flipH="1">
            <a:off x="1260619" y="805895"/>
            <a:ext cx="380207" cy="284630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flipH="1">
            <a:off x="1613678" y="879513"/>
            <a:ext cx="60468" cy="45128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 flipH="1">
            <a:off x="1432318" y="1191159"/>
            <a:ext cx="143701" cy="88690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 flipH="1">
            <a:off x="1451147" y="1039674"/>
            <a:ext cx="31397" cy="32783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 flipH="1">
            <a:off x="1467695" y="986227"/>
            <a:ext cx="38732" cy="29161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 flipH="1">
            <a:off x="1403560" y="1164681"/>
            <a:ext cx="39403" cy="26522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 flipH="1">
            <a:off x="1304718" y="978311"/>
            <a:ext cx="36988" cy="316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 flipH="1">
            <a:off x="1320371" y="1035291"/>
            <a:ext cx="31531" cy="32739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 flipH="1">
            <a:off x="1345954" y="1036812"/>
            <a:ext cx="54609" cy="94459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 flipH="1">
            <a:off x="1383478" y="1355837"/>
            <a:ext cx="148755" cy="75943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 flipH="1">
            <a:off x="1383478" y="1355837"/>
            <a:ext cx="148755" cy="72544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 flipH="1">
            <a:off x="1400697" y="1382896"/>
            <a:ext cx="85917" cy="8457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 flipH="1">
            <a:off x="1361295" y="1461478"/>
            <a:ext cx="112126" cy="417642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 flipH="1">
            <a:off x="1417738" y="1461478"/>
            <a:ext cx="45" cy="224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/>
          <p:nvPr/>
        </p:nvSpPr>
        <p:spPr>
          <a:xfrm flipH="1">
            <a:off x="1416933" y="1462239"/>
            <a:ext cx="626" cy="3846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0"/>
          <p:cNvSpPr/>
          <p:nvPr/>
        </p:nvSpPr>
        <p:spPr>
          <a:xfrm flipH="1">
            <a:off x="1416933" y="1461478"/>
            <a:ext cx="35959" cy="13283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/>
          <p:nvPr/>
        </p:nvSpPr>
        <p:spPr>
          <a:xfrm flipH="1">
            <a:off x="1441263" y="1253327"/>
            <a:ext cx="189500" cy="195269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 flipH="1">
            <a:off x="1370106" y="1268712"/>
            <a:ext cx="71202" cy="146161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0"/>
          <p:cNvGrpSpPr/>
          <p:nvPr/>
        </p:nvGrpSpPr>
        <p:grpSpPr>
          <a:xfrm>
            <a:off x="2929084" y="1283634"/>
            <a:ext cx="3175973" cy="2881051"/>
            <a:chOff x="3250786" y="1982386"/>
            <a:chExt cx="371650" cy="371624"/>
          </a:xfrm>
        </p:grpSpPr>
        <p:sp>
          <p:nvSpPr>
            <p:cNvPr id="277" name="Google Shape;277;p20"/>
            <p:cNvSpPr/>
            <p:nvPr/>
          </p:nvSpPr>
          <p:spPr>
            <a:xfrm>
              <a:off x="3358634" y="2006215"/>
              <a:ext cx="179782" cy="164263"/>
            </a:xfrm>
            <a:custGeom>
              <a:rect b="b" l="l" r="r" t="t"/>
              <a:pathLst>
                <a:path extrusionOk="0" h="6266" w="6858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358634" y="2006215"/>
              <a:ext cx="167671" cy="119619"/>
            </a:xfrm>
            <a:custGeom>
              <a:rect b="b" l="l" r="r" t="t"/>
              <a:pathLst>
                <a:path extrusionOk="0" h="4563" w="6396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418"/>
                    <a:pt x="15" y="4490"/>
                    <a:pt x="44" y="4562"/>
                  </a:cubicBezTo>
                  <a:lnTo>
                    <a:pt x="5241" y="4562"/>
                  </a:lnTo>
                  <a:cubicBezTo>
                    <a:pt x="5876" y="4562"/>
                    <a:pt x="6396" y="4057"/>
                    <a:pt x="6396" y="3422"/>
                  </a:cubicBezTo>
                  <a:lnTo>
                    <a:pt x="6396" y="44"/>
                  </a:lnTo>
                  <a:cubicBezTo>
                    <a:pt x="6309" y="15"/>
                    <a:pt x="6237" y="1"/>
                    <a:pt x="616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251546" y="2150398"/>
              <a:ext cx="131730" cy="131704"/>
            </a:xfrm>
            <a:custGeom>
              <a:rect b="b" l="l" r="r" t="t"/>
              <a:pathLst>
                <a:path extrusionOk="0" h="5024" w="5025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3287487" y="2150398"/>
              <a:ext cx="95790" cy="131704"/>
            </a:xfrm>
            <a:custGeom>
              <a:rect b="b" l="l" r="r" t="t"/>
              <a:pathLst>
                <a:path extrusionOk="0" h="5024" w="3654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3251179" y="2249910"/>
              <a:ext cx="131337" cy="104100"/>
            </a:xfrm>
            <a:custGeom>
              <a:rect b="b" l="l" r="r" t="t"/>
              <a:pathLst>
                <a:path extrusionOk="0" h="3971" w="501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294303" y="2249910"/>
              <a:ext cx="44697" cy="29544"/>
            </a:xfrm>
            <a:custGeom>
              <a:rect b="b" l="l" r="r" t="t"/>
              <a:pathLst>
                <a:path extrusionOk="0" h="1127" w="1705">
                  <a:moveTo>
                    <a:pt x="30" y="1"/>
                  </a:moveTo>
                  <a:lnTo>
                    <a:pt x="30" y="838"/>
                  </a:lnTo>
                  <a:cubicBezTo>
                    <a:pt x="15" y="867"/>
                    <a:pt x="15" y="910"/>
                    <a:pt x="1" y="939"/>
                  </a:cubicBezTo>
                  <a:cubicBezTo>
                    <a:pt x="275" y="1055"/>
                    <a:pt x="564" y="1112"/>
                    <a:pt x="852" y="1127"/>
                  </a:cubicBezTo>
                  <a:cubicBezTo>
                    <a:pt x="1141" y="1112"/>
                    <a:pt x="1430" y="1055"/>
                    <a:pt x="1704" y="939"/>
                  </a:cubicBezTo>
                  <a:cubicBezTo>
                    <a:pt x="1704" y="910"/>
                    <a:pt x="1690" y="867"/>
                    <a:pt x="1690" y="838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251179" y="2288525"/>
              <a:ext cx="131337" cy="65485"/>
            </a:xfrm>
            <a:custGeom>
              <a:rect b="b" l="l" r="r" t="t"/>
              <a:pathLst>
                <a:path extrusionOk="0" h="2498" w="501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272728" y="2192604"/>
              <a:ext cx="87820" cy="72091"/>
            </a:xfrm>
            <a:custGeom>
              <a:rect b="b" l="l" r="r" t="t"/>
              <a:pathLst>
                <a:path extrusionOk="0" h="2750" w="335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272728" y="2192814"/>
              <a:ext cx="87820" cy="71515"/>
            </a:xfrm>
            <a:custGeom>
              <a:rect b="b" l="l" r="r" t="t"/>
              <a:pathLst>
                <a:path extrusionOk="0" h="2728" w="3350">
                  <a:moveTo>
                    <a:pt x="1280" y="1"/>
                  </a:moveTo>
                  <a:cubicBezTo>
                    <a:pt x="1179" y="1"/>
                    <a:pt x="1086" y="66"/>
                    <a:pt x="1040" y="158"/>
                  </a:cubicBezTo>
                  <a:cubicBezTo>
                    <a:pt x="968" y="288"/>
                    <a:pt x="882" y="418"/>
                    <a:pt x="780" y="533"/>
                  </a:cubicBezTo>
                  <a:cubicBezTo>
                    <a:pt x="752" y="577"/>
                    <a:pt x="708" y="620"/>
                    <a:pt x="665" y="663"/>
                  </a:cubicBezTo>
                  <a:cubicBezTo>
                    <a:pt x="506" y="793"/>
                    <a:pt x="347" y="909"/>
                    <a:pt x="160" y="995"/>
                  </a:cubicBezTo>
                  <a:cubicBezTo>
                    <a:pt x="59" y="1053"/>
                    <a:pt x="1" y="1168"/>
                    <a:pt x="15" y="1284"/>
                  </a:cubicBezTo>
                  <a:cubicBezTo>
                    <a:pt x="116" y="2020"/>
                    <a:pt x="679" y="2612"/>
                    <a:pt x="1416" y="2727"/>
                  </a:cubicBezTo>
                  <a:cubicBezTo>
                    <a:pt x="1040" y="2482"/>
                    <a:pt x="824" y="2063"/>
                    <a:pt x="853" y="1630"/>
                  </a:cubicBezTo>
                  <a:lnTo>
                    <a:pt x="853" y="1226"/>
                  </a:lnTo>
                  <a:cubicBezTo>
                    <a:pt x="910" y="1183"/>
                    <a:pt x="968" y="1140"/>
                    <a:pt x="1040" y="1082"/>
                  </a:cubicBezTo>
                  <a:cubicBezTo>
                    <a:pt x="1185" y="937"/>
                    <a:pt x="1329" y="779"/>
                    <a:pt x="1430" y="605"/>
                  </a:cubicBezTo>
                  <a:cubicBezTo>
                    <a:pt x="1964" y="779"/>
                    <a:pt x="2455" y="1039"/>
                    <a:pt x="2888" y="1399"/>
                  </a:cubicBezTo>
                  <a:cubicBezTo>
                    <a:pt x="2946" y="1443"/>
                    <a:pt x="3076" y="1573"/>
                    <a:pt x="3220" y="1703"/>
                  </a:cubicBezTo>
                  <a:cubicBezTo>
                    <a:pt x="3292" y="1544"/>
                    <a:pt x="3336" y="1371"/>
                    <a:pt x="3350" y="1197"/>
                  </a:cubicBezTo>
                  <a:cubicBezTo>
                    <a:pt x="3350" y="1111"/>
                    <a:pt x="3321" y="1024"/>
                    <a:pt x="3249" y="981"/>
                  </a:cubicBezTo>
                  <a:cubicBezTo>
                    <a:pt x="2700" y="519"/>
                    <a:pt x="2051" y="187"/>
                    <a:pt x="1358" y="14"/>
                  </a:cubicBezTo>
                  <a:cubicBezTo>
                    <a:pt x="1332" y="5"/>
                    <a:pt x="1306" y="1"/>
                    <a:pt x="128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250786" y="2303284"/>
              <a:ext cx="29544" cy="50726"/>
            </a:xfrm>
            <a:custGeom>
              <a:rect b="b" l="l" r="r" t="t"/>
              <a:pathLst>
                <a:path extrusionOk="0" h="1935" w="1127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3353339" y="2303284"/>
              <a:ext cx="29177" cy="50726"/>
            </a:xfrm>
            <a:custGeom>
              <a:rect b="b" l="l" r="r" t="t"/>
              <a:pathLst>
                <a:path extrusionOk="0" h="1935" w="1113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499802" y="2163636"/>
              <a:ext cx="36360" cy="79117"/>
            </a:xfrm>
            <a:custGeom>
              <a:rect b="b" l="l" r="r" t="t"/>
              <a:pathLst>
                <a:path extrusionOk="0" h="3018" w="1387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514561" y="2156821"/>
              <a:ext cx="85933" cy="85933"/>
            </a:xfrm>
            <a:custGeom>
              <a:rect b="b" l="l" r="r" t="t"/>
              <a:pathLst>
                <a:path extrusionOk="0" h="3278" w="3278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3528560" y="2264302"/>
              <a:ext cx="43150" cy="31825"/>
            </a:xfrm>
            <a:custGeom>
              <a:rect b="b" l="l" r="r" t="t"/>
              <a:pathLst>
                <a:path extrusionOk="0" h="1214" w="1646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528560" y="2264302"/>
              <a:ext cx="43150" cy="17538"/>
            </a:xfrm>
            <a:custGeom>
              <a:rect b="b" l="l" r="r" t="t"/>
              <a:pathLst>
                <a:path extrusionOk="0" h="669" w="1646">
                  <a:moveTo>
                    <a:pt x="0" y="0"/>
                  </a:moveTo>
                  <a:lnTo>
                    <a:pt x="0" y="506"/>
                  </a:lnTo>
                  <a:cubicBezTo>
                    <a:pt x="267" y="614"/>
                    <a:pt x="549" y="668"/>
                    <a:pt x="829" y="668"/>
                  </a:cubicBezTo>
                  <a:cubicBezTo>
                    <a:pt x="1108" y="668"/>
                    <a:pt x="1386" y="614"/>
                    <a:pt x="1646" y="506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3478594" y="2281709"/>
              <a:ext cx="143842" cy="72301"/>
            </a:xfrm>
            <a:custGeom>
              <a:rect b="b" l="l" r="r" t="t"/>
              <a:pathLst>
                <a:path extrusionOk="0" h="2758" w="5487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542926" y="2296101"/>
              <a:ext cx="14418" cy="57909"/>
            </a:xfrm>
            <a:custGeom>
              <a:rect b="b" l="l" r="r" t="t"/>
              <a:pathLst>
                <a:path extrusionOk="0" h="2209" w="550">
                  <a:moveTo>
                    <a:pt x="145" y="0"/>
                  </a:moveTo>
                  <a:lnTo>
                    <a:pt x="1" y="2209"/>
                  </a:lnTo>
                  <a:lnTo>
                    <a:pt x="549" y="22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507352" y="2192394"/>
              <a:ext cx="85933" cy="79117"/>
            </a:xfrm>
            <a:custGeom>
              <a:rect b="b" l="l" r="r" t="t"/>
              <a:pathLst>
                <a:path extrusionOk="0" h="3018" w="3278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3506985" y="2192394"/>
              <a:ext cx="86300" cy="77229"/>
            </a:xfrm>
            <a:custGeom>
              <a:rect b="b" l="l" r="r" t="t"/>
              <a:pathLst>
                <a:path extrusionOk="0" h="2946" w="3292">
                  <a:moveTo>
                    <a:pt x="1054" y="1"/>
                  </a:moveTo>
                  <a:cubicBezTo>
                    <a:pt x="910" y="1"/>
                    <a:pt x="766" y="58"/>
                    <a:pt x="665" y="160"/>
                  </a:cubicBezTo>
                  <a:lnTo>
                    <a:pt x="174" y="665"/>
                  </a:lnTo>
                  <a:cubicBezTo>
                    <a:pt x="58" y="766"/>
                    <a:pt x="0" y="896"/>
                    <a:pt x="0" y="1040"/>
                  </a:cubicBezTo>
                  <a:lnTo>
                    <a:pt x="0" y="1372"/>
                  </a:lnTo>
                  <a:cubicBezTo>
                    <a:pt x="15" y="2108"/>
                    <a:pt x="491" y="2743"/>
                    <a:pt x="1199" y="2946"/>
                  </a:cubicBezTo>
                  <a:cubicBezTo>
                    <a:pt x="953" y="2657"/>
                    <a:pt x="838" y="2296"/>
                    <a:pt x="838" y="1921"/>
                  </a:cubicBezTo>
                  <a:lnTo>
                    <a:pt x="838" y="1127"/>
                  </a:lnTo>
                  <a:lnTo>
                    <a:pt x="823" y="1127"/>
                  </a:lnTo>
                  <a:cubicBezTo>
                    <a:pt x="823" y="825"/>
                    <a:pt x="1070" y="576"/>
                    <a:pt x="1367" y="576"/>
                  </a:cubicBezTo>
                  <a:cubicBezTo>
                    <a:pt x="1383" y="576"/>
                    <a:pt x="1399" y="577"/>
                    <a:pt x="1415" y="578"/>
                  </a:cubicBezTo>
                  <a:cubicBezTo>
                    <a:pt x="1964" y="607"/>
                    <a:pt x="2787" y="708"/>
                    <a:pt x="3292" y="939"/>
                  </a:cubicBezTo>
                  <a:cubicBezTo>
                    <a:pt x="3277" y="824"/>
                    <a:pt x="3220" y="708"/>
                    <a:pt x="3133" y="636"/>
                  </a:cubicBezTo>
                  <a:cubicBezTo>
                    <a:pt x="2714" y="217"/>
                    <a:pt x="1935" y="30"/>
                    <a:pt x="105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3478594" y="2299876"/>
              <a:ext cx="28784" cy="54134"/>
            </a:xfrm>
            <a:custGeom>
              <a:rect b="b" l="l" r="r" t="t"/>
              <a:pathLst>
                <a:path extrusionOk="0" h="2065" w="1098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3593258" y="2299876"/>
              <a:ext cx="28784" cy="54134"/>
            </a:xfrm>
            <a:custGeom>
              <a:rect b="b" l="l" r="r" t="t"/>
              <a:pathLst>
                <a:path extrusionOk="0" h="2065" w="1098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542926" y="2296101"/>
              <a:ext cx="14418" cy="14392"/>
            </a:xfrm>
            <a:custGeom>
              <a:rect b="b" l="l" r="r" t="t"/>
              <a:pathLst>
                <a:path extrusionOk="0" h="549" w="550">
                  <a:moveTo>
                    <a:pt x="1" y="0"/>
                  </a:moveTo>
                  <a:lnTo>
                    <a:pt x="1" y="433"/>
                  </a:lnTo>
                  <a:cubicBezTo>
                    <a:pt x="1" y="491"/>
                    <a:pt x="59" y="549"/>
                    <a:pt x="116" y="549"/>
                  </a:cubicBezTo>
                  <a:lnTo>
                    <a:pt x="434" y="549"/>
                  </a:lnTo>
                  <a:cubicBezTo>
                    <a:pt x="506" y="549"/>
                    <a:pt x="549" y="491"/>
                    <a:pt x="549" y="433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520984" y="2276125"/>
              <a:ext cx="29544" cy="30226"/>
            </a:xfrm>
            <a:custGeom>
              <a:rect b="b" l="l" r="r" t="t"/>
              <a:pathLst>
                <a:path extrusionOk="0" h="1153" w="1127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3550502" y="2276125"/>
              <a:ext cx="29177" cy="30226"/>
            </a:xfrm>
            <a:custGeom>
              <a:rect b="b" l="l" r="r" t="t"/>
              <a:pathLst>
                <a:path extrusionOk="0" h="1153" w="1113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310582" y="1982386"/>
              <a:ext cx="203612" cy="175169"/>
            </a:xfrm>
            <a:custGeom>
              <a:rect b="b" l="l" r="r" t="t"/>
              <a:pathLst>
                <a:path extrusionOk="0" h="6682" w="7767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345396" y="2012192"/>
              <a:ext cx="33844" cy="11875"/>
            </a:xfrm>
            <a:custGeom>
              <a:rect b="b" l="l" r="r" t="t"/>
              <a:pathLst>
                <a:path extrusionOk="0" h="453" w="1291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3387025" y="2012192"/>
              <a:ext cx="93640" cy="11875"/>
            </a:xfrm>
            <a:custGeom>
              <a:rect b="b" l="l" r="r" t="t"/>
              <a:pathLst>
                <a:path extrusionOk="0" h="453" w="3572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344111" y="2042104"/>
              <a:ext cx="136554" cy="11849"/>
            </a:xfrm>
            <a:custGeom>
              <a:rect b="b" l="l" r="r" t="t"/>
              <a:pathLst>
                <a:path extrusionOk="0" h="452" w="5209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345396" y="2072041"/>
              <a:ext cx="93640" cy="11797"/>
            </a:xfrm>
            <a:custGeom>
              <a:rect b="b" l="l" r="r" t="t"/>
              <a:pathLst>
                <a:path extrusionOk="0" h="450" w="3572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445904" y="2072041"/>
              <a:ext cx="34761" cy="11797"/>
            </a:xfrm>
            <a:custGeom>
              <a:rect b="b" l="l" r="r" t="t"/>
              <a:pathLst>
                <a:path extrusionOk="0" h="450" w="1326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0"/>
          <p:cNvSpPr txBox="1"/>
          <p:nvPr>
            <p:ph idx="4294967295" type="subTitle"/>
          </p:nvPr>
        </p:nvSpPr>
        <p:spPr>
          <a:xfrm>
            <a:off x="1112800" y="912574"/>
            <a:ext cx="1753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How much should i give </a:t>
            </a:r>
            <a:r>
              <a:rPr b="1" lang="en" sz="23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money</a:t>
            </a: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 to my children ?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08" name="Google Shape;308;p20"/>
          <p:cNvSpPr txBox="1"/>
          <p:nvPr>
            <p:ph idx="4294967295" type="subTitle"/>
          </p:nvPr>
        </p:nvSpPr>
        <p:spPr>
          <a:xfrm>
            <a:off x="844150" y="2156699"/>
            <a:ext cx="1753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What is the exact pocket</a:t>
            </a:r>
            <a:r>
              <a:rPr lang="en" sz="23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b="1" lang="en" sz="23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money </a:t>
            </a: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my children need ?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09" name="Google Shape;309;p20"/>
          <p:cNvSpPr txBox="1"/>
          <p:nvPr>
            <p:ph idx="4294967295" type="subTitle"/>
          </p:nvPr>
        </p:nvSpPr>
        <p:spPr>
          <a:xfrm>
            <a:off x="5240675" y="301124"/>
            <a:ext cx="1753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Where my children spend all that </a:t>
            </a:r>
            <a:r>
              <a:rPr lang="en" sz="23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money </a:t>
            </a: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?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10" name="Google Shape;310;p20"/>
          <p:cNvSpPr txBox="1"/>
          <p:nvPr>
            <p:ph idx="4294967295" type="subTitle"/>
          </p:nvPr>
        </p:nvSpPr>
        <p:spPr>
          <a:xfrm>
            <a:off x="6366125" y="1903774"/>
            <a:ext cx="1753500" cy="8301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What are my children buying with that</a:t>
            </a:r>
            <a:r>
              <a:rPr b="1" lang="en" sz="23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 money </a:t>
            </a: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? 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ctrTitle"/>
          </p:nvPr>
        </p:nvSpPr>
        <p:spPr>
          <a:xfrm>
            <a:off x="1320750" y="281118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</a:t>
            </a:r>
            <a:endParaRPr sz="3400"/>
          </a:p>
        </p:txBody>
      </p:sp>
      <p:grpSp>
        <p:nvGrpSpPr>
          <p:cNvPr id="316" name="Google Shape;316;p21"/>
          <p:cNvGrpSpPr/>
          <p:nvPr/>
        </p:nvGrpSpPr>
        <p:grpSpPr>
          <a:xfrm flipH="1">
            <a:off x="-70254" y="3663031"/>
            <a:ext cx="1082306" cy="1559500"/>
            <a:chOff x="5746200" y="-125100"/>
            <a:chExt cx="337125" cy="485750"/>
          </a:xfrm>
        </p:grpSpPr>
        <p:sp>
          <p:nvSpPr>
            <p:cNvPr id="317" name="Google Shape;317;p21"/>
            <p:cNvSpPr/>
            <p:nvPr/>
          </p:nvSpPr>
          <p:spPr>
            <a:xfrm>
              <a:off x="5834100" y="-125075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896575" y="-107050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746200" y="18375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834100" y="-125075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849150" y="-125100"/>
              <a:ext cx="218275" cy="259075"/>
            </a:xfrm>
            <a:custGeom>
              <a:rect b="b" l="l" r="r" t="t"/>
              <a:pathLst>
                <a:path extrusionOk="0" h="10363" w="8731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896575" y="-107050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5746200" y="18375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009446" y="71799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1"/>
          <p:cNvSpPr txBox="1"/>
          <p:nvPr>
            <p:ph idx="7" type="subTitle"/>
          </p:nvPr>
        </p:nvSpPr>
        <p:spPr>
          <a:xfrm>
            <a:off x="3010550" y="738568"/>
            <a:ext cx="17847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Staatliches"/>
                <a:ea typeface="Staatliches"/>
                <a:cs typeface="Staatliches"/>
                <a:sym typeface="Staatliches"/>
              </a:rPr>
              <a:t>48</a:t>
            </a:r>
            <a:endParaRPr sz="65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Robber</a:t>
            </a:r>
            <a:r>
              <a:rPr lang="en" sz="2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Y per day </a:t>
            </a:r>
            <a:endParaRPr sz="2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In tunisia</a:t>
            </a:r>
            <a:endParaRPr sz="24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331" name="Google Shape;331;p21"/>
          <p:cNvCxnSpPr/>
          <p:nvPr/>
        </p:nvCxnSpPr>
        <p:spPr>
          <a:xfrm rot="10800000">
            <a:off x="7158925" y="125672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1"/>
          <p:cNvCxnSpPr/>
          <p:nvPr/>
        </p:nvCxnSpPr>
        <p:spPr>
          <a:xfrm rot="10800000">
            <a:off x="4953000" y="125672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1"/>
          <p:cNvSpPr txBox="1"/>
          <p:nvPr>
            <p:ph idx="6" type="subTitle"/>
          </p:nvPr>
        </p:nvSpPr>
        <p:spPr>
          <a:xfrm>
            <a:off x="5182200" y="959982"/>
            <a:ext cx="1784700" cy="13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Phone use per child</a:t>
            </a:r>
            <a:endParaRPr sz="4400">
              <a:solidFill>
                <a:schemeClr val="lt2"/>
              </a:solidFill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749" y="2477550"/>
            <a:ext cx="1696300" cy="16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2" y="2545938"/>
            <a:ext cx="1559500" cy="155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21"/>
          <p:cNvCxnSpPr/>
          <p:nvPr/>
        </p:nvCxnSpPr>
        <p:spPr>
          <a:xfrm rot="10800000">
            <a:off x="2723125" y="125672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 flipH="1">
            <a:off x="951950" y="868250"/>
            <a:ext cx="44547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</a:t>
            </a:r>
            <a:r>
              <a:rPr lang="en"/>
              <a:t>n</a:t>
            </a:r>
            <a:r>
              <a:rPr lang="en"/>
              <a:t> </a:t>
            </a:r>
            <a:endParaRPr/>
          </a:p>
        </p:txBody>
      </p:sp>
      <p:grpSp>
        <p:nvGrpSpPr>
          <p:cNvPr id="342" name="Google Shape;342;p22"/>
          <p:cNvGrpSpPr/>
          <p:nvPr/>
        </p:nvGrpSpPr>
        <p:grpSpPr>
          <a:xfrm>
            <a:off x="6535736" y="1995481"/>
            <a:ext cx="1383637" cy="1540947"/>
            <a:chOff x="1764389" y="3348218"/>
            <a:chExt cx="310114" cy="366665"/>
          </a:xfrm>
        </p:grpSpPr>
        <p:sp>
          <p:nvSpPr>
            <p:cNvPr id="343" name="Google Shape;343;p22"/>
            <p:cNvSpPr/>
            <p:nvPr/>
          </p:nvSpPr>
          <p:spPr>
            <a:xfrm>
              <a:off x="1782734" y="3556441"/>
              <a:ext cx="37918" cy="23598"/>
            </a:xfrm>
            <a:custGeom>
              <a:rect b="b" l="l" r="r" t="t"/>
              <a:pathLst>
                <a:path extrusionOk="0" h="903" w="1451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2016933" y="3558218"/>
              <a:ext cx="37971" cy="23833"/>
            </a:xfrm>
            <a:custGeom>
              <a:rect b="b" l="l" r="r" t="t"/>
              <a:pathLst>
                <a:path extrusionOk="0" h="912" w="1453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915147" y="3348218"/>
              <a:ext cx="11080" cy="36089"/>
            </a:xfrm>
            <a:custGeom>
              <a:rect b="b" l="l" r="r" t="t"/>
              <a:pathLst>
                <a:path extrusionOk="0" h="1381" w="424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839363" y="3367399"/>
              <a:ext cx="27126" cy="32796"/>
            </a:xfrm>
            <a:custGeom>
              <a:rect b="b" l="l" r="r" t="t"/>
              <a:pathLst>
                <a:path extrusionOk="0" h="1255" w="1038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783988" y="3420997"/>
              <a:ext cx="37971" cy="23754"/>
            </a:xfrm>
            <a:custGeom>
              <a:rect b="b" l="l" r="r" t="t"/>
              <a:pathLst>
                <a:path extrusionOk="0" h="909" w="1453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764389" y="3494716"/>
              <a:ext cx="37971" cy="11106"/>
            </a:xfrm>
            <a:custGeom>
              <a:rect b="b" l="l" r="r" t="t"/>
              <a:pathLst>
                <a:path extrusionOk="0" h="425" w="1453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2034756" y="3496990"/>
              <a:ext cx="39748" cy="11342"/>
            </a:xfrm>
            <a:custGeom>
              <a:rect b="b" l="l" r="r" t="t"/>
              <a:pathLst>
                <a:path extrusionOk="0" h="434" w="1521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2018684" y="3423009"/>
              <a:ext cx="37448" cy="23754"/>
            </a:xfrm>
            <a:custGeom>
              <a:rect b="b" l="l" r="r" t="t"/>
              <a:pathLst>
                <a:path extrusionOk="0" h="909" w="1433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1974573" y="3368627"/>
              <a:ext cx="26054" cy="32822"/>
            </a:xfrm>
            <a:custGeom>
              <a:rect b="b" l="l" r="r" t="t"/>
              <a:pathLst>
                <a:path extrusionOk="0" h="1256" w="997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820914" y="3408009"/>
              <a:ext cx="218651" cy="273450"/>
            </a:xfrm>
            <a:custGeom>
              <a:rect b="b" l="l" r="r" t="t"/>
              <a:pathLst>
                <a:path extrusionOk="0" h="10464" w="8367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1829720" y="3409028"/>
              <a:ext cx="209844" cy="272431"/>
            </a:xfrm>
            <a:custGeom>
              <a:rect b="b" l="l" r="r" t="t"/>
              <a:pathLst>
                <a:path extrusionOk="0" h="10425" w="8030">
                  <a:moveTo>
                    <a:pt x="4020" y="1"/>
                  </a:moveTo>
                  <a:cubicBezTo>
                    <a:pt x="1096" y="453"/>
                    <a:pt x="0" y="4097"/>
                    <a:pt x="2202" y="6088"/>
                  </a:cubicBezTo>
                  <a:cubicBezTo>
                    <a:pt x="2625" y="6482"/>
                    <a:pt x="2875" y="7049"/>
                    <a:pt x="2866" y="7636"/>
                  </a:cubicBezTo>
                  <a:lnTo>
                    <a:pt x="2866" y="9829"/>
                  </a:lnTo>
                  <a:cubicBezTo>
                    <a:pt x="2866" y="10155"/>
                    <a:pt x="3135" y="10425"/>
                    <a:pt x="3472" y="10425"/>
                  </a:cubicBezTo>
                  <a:lnTo>
                    <a:pt x="4568" y="10425"/>
                  </a:lnTo>
                  <a:cubicBezTo>
                    <a:pt x="4904" y="10425"/>
                    <a:pt x="5174" y="10155"/>
                    <a:pt x="5174" y="9829"/>
                  </a:cubicBezTo>
                  <a:lnTo>
                    <a:pt x="5174" y="7626"/>
                  </a:lnTo>
                  <a:cubicBezTo>
                    <a:pt x="5174" y="7030"/>
                    <a:pt x="5424" y="6463"/>
                    <a:pt x="5866" y="6069"/>
                  </a:cubicBezTo>
                  <a:cubicBezTo>
                    <a:pt x="8030" y="4069"/>
                    <a:pt x="6933" y="453"/>
                    <a:pt x="4020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1865652" y="3465579"/>
              <a:ext cx="110096" cy="161290"/>
            </a:xfrm>
            <a:custGeom>
              <a:rect b="b" l="l" r="r" t="t"/>
              <a:pathLst>
                <a:path extrusionOk="0" h="6172" w="4213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1899311" y="3570866"/>
              <a:ext cx="11080" cy="55950"/>
            </a:xfrm>
            <a:custGeom>
              <a:rect b="b" l="l" r="r" t="t"/>
              <a:pathLst>
                <a:path extrusionOk="0" h="2141" w="424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1899311" y="3584429"/>
              <a:ext cx="5305" cy="42518"/>
            </a:xfrm>
            <a:custGeom>
              <a:rect b="b" l="l" r="r" t="t"/>
              <a:pathLst>
                <a:path extrusionOk="0" h="1627" w="203">
                  <a:moveTo>
                    <a:pt x="1" y="1"/>
                  </a:moveTo>
                  <a:lnTo>
                    <a:pt x="1" y="1405"/>
                  </a:lnTo>
                  <a:cubicBezTo>
                    <a:pt x="1" y="1520"/>
                    <a:pt x="87" y="1616"/>
                    <a:pt x="203" y="1626"/>
                  </a:cubicBezTo>
                  <a:lnTo>
                    <a:pt x="203" y="924"/>
                  </a:lnTo>
                  <a:cubicBezTo>
                    <a:pt x="203" y="607"/>
                    <a:pt x="136" y="289"/>
                    <a:pt x="1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1891524" y="3678663"/>
              <a:ext cx="58328" cy="36220"/>
            </a:xfrm>
            <a:custGeom>
              <a:rect b="b" l="l" r="r" t="t"/>
              <a:pathLst>
                <a:path extrusionOk="0" h="1386" w="2232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876210" y="3611842"/>
              <a:ext cx="88720" cy="34939"/>
            </a:xfrm>
            <a:custGeom>
              <a:rect b="b" l="l" r="r" t="t"/>
              <a:pathLst>
                <a:path extrusionOk="0" h="1337" w="3395">
                  <a:moveTo>
                    <a:pt x="0" y="0"/>
                  </a:moveTo>
                  <a:lnTo>
                    <a:pt x="0" y="1337"/>
                  </a:lnTo>
                  <a:lnTo>
                    <a:pt x="3395" y="1337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876445" y="3646755"/>
              <a:ext cx="88485" cy="34965"/>
            </a:xfrm>
            <a:custGeom>
              <a:rect b="b" l="l" r="r" t="t"/>
              <a:pathLst>
                <a:path extrusionOk="0" h="1338" w="3386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60" y="1337"/>
                    <a:pt x="597" y="1337"/>
                  </a:cubicBezTo>
                  <a:lnTo>
                    <a:pt x="2780" y="1337"/>
                  </a:lnTo>
                  <a:cubicBezTo>
                    <a:pt x="3116" y="1337"/>
                    <a:pt x="3386" y="1068"/>
                    <a:pt x="3386" y="732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920687" y="3678663"/>
              <a:ext cx="29164" cy="32195"/>
            </a:xfrm>
            <a:custGeom>
              <a:rect b="b" l="l" r="r" t="t"/>
              <a:pathLst>
                <a:path extrusionOk="0" h="1232" w="1116">
                  <a:moveTo>
                    <a:pt x="0" y="1"/>
                  </a:moveTo>
                  <a:lnTo>
                    <a:pt x="0" y="270"/>
                  </a:lnTo>
                  <a:cubicBezTo>
                    <a:pt x="0" y="664"/>
                    <a:pt x="212" y="1039"/>
                    <a:pt x="558" y="1232"/>
                  </a:cubicBezTo>
                  <a:cubicBezTo>
                    <a:pt x="895" y="1030"/>
                    <a:pt x="1106" y="664"/>
                    <a:pt x="1116" y="270"/>
                  </a:cubicBezTo>
                  <a:lnTo>
                    <a:pt x="1116" y="1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904590" y="3611842"/>
              <a:ext cx="60340" cy="34939"/>
            </a:xfrm>
            <a:custGeom>
              <a:rect b="b" l="l" r="r" t="t"/>
              <a:pathLst>
                <a:path extrusionOk="0" h="1337" w="2309">
                  <a:moveTo>
                    <a:pt x="1" y="0"/>
                  </a:moveTo>
                  <a:lnTo>
                    <a:pt x="1" y="1337"/>
                  </a:lnTo>
                  <a:lnTo>
                    <a:pt x="2309" y="133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1904590" y="3646755"/>
              <a:ext cx="60340" cy="34965"/>
            </a:xfrm>
            <a:custGeom>
              <a:rect b="b" l="l" r="r" t="t"/>
              <a:pathLst>
                <a:path extrusionOk="0" h="1338" w="2309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70" y="1337"/>
                    <a:pt x="607" y="1337"/>
                  </a:cubicBezTo>
                  <a:lnTo>
                    <a:pt x="1703" y="1337"/>
                  </a:lnTo>
                  <a:cubicBezTo>
                    <a:pt x="2039" y="1337"/>
                    <a:pt x="2309" y="1068"/>
                    <a:pt x="2309" y="732"/>
                  </a:cubicBezTo>
                  <a:lnTo>
                    <a:pt x="2309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75" y="1180978"/>
            <a:ext cx="3369925" cy="357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ctrTitle"/>
          </p:nvPr>
        </p:nvSpPr>
        <p:spPr>
          <a:xfrm flipH="1">
            <a:off x="2276100" y="338000"/>
            <a:ext cx="5555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PARENTS  BENeFITS</a:t>
            </a:r>
            <a:endParaRPr b="1" sz="3300"/>
          </a:p>
        </p:txBody>
      </p:sp>
      <p:cxnSp>
        <p:nvCxnSpPr>
          <p:cNvPr id="369" name="Google Shape;369;p23"/>
          <p:cNvCxnSpPr/>
          <p:nvPr/>
        </p:nvCxnSpPr>
        <p:spPr>
          <a:xfrm rot="10800000">
            <a:off x="5305450" y="150967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3"/>
          <p:cNvCxnSpPr/>
          <p:nvPr/>
        </p:nvCxnSpPr>
        <p:spPr>
          <a:xfrm rot="10800000">
            <a:off x="2941775" y="150967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3"/>
          <p:cNvSpPr txBox="1"/>
          <p:nvPr>
            <p:ph idx="4294967295" type="subTitle"/>
          </p:nvPr>
        </p:nvSpPr>
        <p:spPr>
          <a:xfrm>
            <a:off x="3053525" y="1432975"/>
            <a:ext cx="2140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Tracking</a:t>
            </a:r>
            <a:endParaRPr sz="4400">
              <a:solidFill>
                <a:schemeClr val="lt2"/>
              </a:solidFill>
            </a:endParaRPr>
          </a:p>
        </p:txBody>
      </p:sp>
      <p:sp>
        <p:nvSpPr>
          <p:cNvPr id="372" name="Google Shape;372;p23"/>
          <p:cNvSpPr txBox="1"/>
          <p:nvPr>
            <p:ph idx="4294967295" type="subTitle"/>
          </p:nvPr>
        </p:nvSpPr>
        <p:spPr>
          <a:xfrm>
            <a:off x="5512550" y="1356875"/>
            <a:ext cx="2089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Give right amount</a:t>
            </a:r>
            <a:r>
              <a:rPr lang="en" sz="4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 of pocket money</a:t>
            </a:r>
            <a:endParaRPr sz="4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73" name="Google Shape;373;p23"/>
          <p:cNvSpPr txBox="1"/>
          <p:nvPr>
            <p:ph idx="4294967295" type="subTitle"/>
          </p:nvPr>
        </p:nvSpPr>
        <p:spPr>
          <a:xfrm>
            <a:off x="795350" y="1356875"/>
            <a:ext cx="2089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Saving time</a:t>
            </a:r>
            <a:endParaRPr sz="40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374" name="Google Shape;3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50" y="3200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213" y="3276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813" y="32005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ctrTitle"/>
          </p:nvPr>
        </p:nvSpPr>
        <p:spPr>
          <a:xfrm flipH="1">
            <a:off x="2276100" y="338000"/>
            <a:ext cx="5555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children  BENeFITS</a:t>
            </a:r>
            <a:endParaRPr b="1" sz="3300"/>
          </a:p>
        </p:txBody>
      </p:sp>
      <p:sp>
        <p:nvSpPr>
          <p:cNvPr id="382" name="Google Shape;382;p24"/>
          <p:cNvSpPr txBox="1"/>
          <p:nvPr>
            <p:ph idx="4294967295" type="subTitle"/>
          </p:nvPr>
        </p:nvSpPr>
        <p:spPr>
          <a:xfrm>
            <a:off x="1236150" y="1711500"/>
            <a:ext cx="26631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no more</a:t>
            </a:r>
            <a:r>
              <a:rPr lang="en" sz="4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b="1" lang="en" sz="4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cash</a:t>
            </a:r>
            <a:endParaRPr b="1" sz="4400">
              <a:solidFill>
                <a:schemeClr val="l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383" name="Google Shape;383;p24"/>
          <p:cNvCxnSpPr/>
          <p:nvPr/>
        </p:nvCxnSpPr>
        <p:spPr>
          <a:xfrm rot="10800000">
            <a:off x="4008575" y="150967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4"/>
          <p:cNvSpPr txBox="1"/>
          <p:nvPr>
            <p:ph idx="4294967295" type="subTitle"/>
          </p:nvPr>
        </p:nvSpPr>
        <p:spPr>
          <a:xfrm>
            <a:off x="4117900" y="1711500"/>
            <a:ext cx="27114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Management skills</a:t>
            </a:r>
            <a:endParaRPr sz="3800">
              <a:solidFill>
                <a:schemeClr val="lt2"/>
              </a:solidFill>
            </a:endParaRPr>
          </a:p>
        </p:txBody>
      </p:sp>
      <p:sp>
        <p:nvSpPr>
          <p:cNvPr id="385" name="Google Shape;385;p24"/>
          <p:cNvSpPr txBox="1"/>
          <p:nvPr>
            <p:ph idx="4294967295" type="subTitle"/>
          </p:nvPr>
        </p:nvSpPr>
        <p:spPr>
          <a:xfrm>
            <a:off x="4259450" y="1585475"/>
            <a:ext cx="29619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386" name="Google Shape;3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00" y="3140663"/>
            <a:ext cx="1219200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24"/>
          <p:cNvGrpSpPr/>
          <p:nvPr/>
        </p:nvGrpSpPr>
        <p:grpSpPr>
          <a:xfrm>
            <a:off x="5007504" y="3093012"/>
            <a:ext cx="1041226" cy="1314510"/>
            <a:chOff x="1341612" y="3340055"/>
            <a:chExt cx="259399" cy="370524"/>
          </a:xfrm>
        </p:grpSpPr>
        <p:sp>
          <p:nvSpPr>
            <p:cNvPr id="388" name="Google Shape;388;p24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ctrTitle"/>
          </p:nvPr>
        </p:nvSpPr>
        <p:spPr>
          <a:xfrm flipH="1">
            <a:off x="2276100" y="338000"/>
            <a:ext cx="5555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BANK BENeFITS</a:t>
            </a:r>
            <a:endParaRPr b="1" sz="3300"/>
          </a:p>
        </p:txBody>
      </p:sp>
      <p:sp>
        <p:nvSpPr>
          <p:cNvPr id="411" name="Google Shape;411;p25"/>
          <p:cNvSpPr txBox="1"/>
          <p:nvPr>
            <p:ph idx="4294967295" type="subTitle"/>
          </p:nvPr>
        </p:nvSpPr>
        <p:spPr>
          <a:xfrm>
            <a:off x="720000" y="1509318"/>
            <a:ext cx="17847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2.2</a:t>
            </a:r>
            <a:endParaRPr sz="65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CHILDREN PER FAMILY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412" name="Google Shape;412;p25"/>
          <p:cNvCxnSpPr/>
          <p:nvPr/>
        </p:nvCxnSpPr>
        <p:spPr>
          <a:xfrm rot="10800000">
            <a:off x="4924450" y="150967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5"/>
          <p:cNvCxnSpPr/>
          <p:nvPr/>
        </p:nvCxnSpPr>
        <p:spPr>
          <a:xfrm rot="10800000">
            <a:off x="2560775" y="150967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5"/>
          <p:cNvSpPr txBox="1"/>
          <p:nvPr>
            <p:ph idx="4294967295" type="subTitle"/>
          </p:nvPr>
        </p:nvSpPr>
        <p:spPr>
          <a:xfrm>
            <a:off x="2897800" y="1615320"/>
            <a:ext cx="17847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MORE DATA</a:t>
            </a:r>
            <a:endParaRPr sz="4400">
              <a:solidFill>
                <a:schemeClr val="lt2"/>
              </a:solidFill>
            </a:endParaRPr>
          </a:p>
        </p:txBody>
      </p:sp>
      <p:sp>
        <p:nvSpPr>
          <p:cNvPr id="415" name="Google Shape;415;p25"/>
          <p:cNvSpPr txBox="1"/>
          <p:nvPr>
            <p:ph idx="4294967295" type="subTitle"/>
          </p:nvPr>
        </p:nvSpPr>
        <p:spPr>
          <a:xfrm>
            <a:off x="5436500" y="1585475"/>
            <a:ext cx="17847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LOYALTY BASE</a:t>
            </a:r>
            <a:endParaRPr sz="4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416" name="Google Shape;4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894" y="2962078"/>
            <a:ext cx="1138594" cy="100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050" y="2951025"/>
            <a:ext cx="1138594" cy="100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350" y="2885875"/>
            <a:ext cx="1138575" cy="11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title"/>
          </p:nvPr>
        </p:nvSpPr>
        <p:spPr>
          <a:xfrm flipH="1">
            <a:off x="974850" y="813175"/>
            <a:ext cx="4216500" cy="10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pic>
        <p:nvPicPr>
          <p:cNvPr id="424" name="Google Shape;4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50" y="1421300"/>
            <a:ext cx="2739225" cy="27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6"/>
          <p:cNvSpPr txBox="1"/>
          <p:nvPr>
            <p:ph type="title"/>
          </p:nvPr>
        </p:nvSpPr>
        <p:spPr>
          <a:xfrm flipH="1">
            <a:off x="1636450" y="2331725"/>
            <a:ext cx="2494800" cy="15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0">
                <a:solidFill>
                  <a:schemeClr val="lt2"/>
                </a:solidFill>
              </a:rPr>
              <a:t>10%</a:t>
            </a:r>
            <a:endParaRPr sz="7000"/>
          </a:p>
        </p:txBody>
      </p:sp>
      <p:pic>
        <p:nvPicPr>
          <p:cNvPr id="426" name="Google Shape;4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800" y="3627650"/>
            <a:ext cx="777625" cy="7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>
            <p:ph type="ctrTitle"/>
          </p:nvPr>
        </p:nvSpPr>
        <p:spPr>
          <a:xfrm>
            <a:off x="1343700" y="351400"/>
            <a:ext cx="2117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719500" y="4223525"/>
            <a:ext cx="7950600" cy="1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1579575" y="1355175"/>
            <a:ext cx="160500" cy="360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250" y="2155511"/>
            <a:ext cx="1036200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050" y="2304850"/>
            <a:ext cx="784975" cy="7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349" y="779199"/>
            <a:ext cx="1847400" cy="184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7"/>
          <p:cNvSpPr txBox="1"/>
          <p:nvPr>
            <p:ph type="ctrTitle"/>
          </p:nvPr>
        </p:nvSpPr>
        <p:spPr>
          <a:xfrm rot="-5400000">
            <a:off x="125425" y="2030000"/>
            <a:ext cx="24588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SIMPLICITIES</a:t>
            </a:r>
            <a:endParaRPr/>
          </a:p>
        </p:txBody>
      </p:sp>
      <p:sp>
        <p:nvSpPr>
          <p:cNvPr id="438" name="Google Shape;438;p27"/>
          <p:cNvSpPr txBox="1"/>
          <p:nvPr>
            <p:ph type="ctrTitle"/>
          </p:nvPr>
        </p:nvSpPr>
        <p:spPr>
          <a:xfrm>
            <a:off x="3931900" y="4227700"/>
            <a:ext cx="24942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