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 Science </a:t>
            </a:r>
            <a:br>
              <a:rPr lang="en-US" sz="4800" dirty="0"/>
            </a:br>
            <a:r>
              <a:rPr lang="en-US" sz="4800" dirty="0"/>
              <a:t>vs </a:t>
            </a:r>
            <a:br>
              <a:rPr lang="en-US" sz="4800" dirty="0"/>
            </a:br>
            <a:r>
              <a:rPr lang="en-US" sz="4800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MXK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601D24-F824-420A-A9EF-FFB2D411ACF5}"/>
              </a:ext>
            </a:extLst>
          </p:cNvPr>
          <p:cNvSpPr/>
          <p:nvPr/>
        </p:nvSpPr>
        <p:spPr>
          <a:xfrm>
            <a:off x="568171" y="1038687"/>
            <a:ext cx="10768613" cy="2645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B2D70-B714-4C96-9629-DDD47CB44830}"/>
              </a:ext>
            </a:extLst>
          </p:cNvPr>
          <p:cNvSpPr/>
          <p:nvPr/>
        </p:nvSpPr>
        <p:spPr>
          <a:xfrm>
            <a:off x="855216" y="1606859"/>
            <a:ext cx="10768613" cy="1127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08F63DD-C364-482C-BD37-BAD51639D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8" y="452761"/>
            <a:ext cx="10200443" cy="5442860"/>
          </a:xfrm>
        </p:spPr>
      </p:pic>
    </p:spTree>
    <p:extLst>
      <p:ext uri="{BB962C8B-B14F-4D97-AF65-F5344CB8AC3E}">
        <p14:creationId xmlns:p14="http://schemas.microsoft.com/office/powerpoint/2010/main" val="29540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36798D-959B-49D5-BEF2-4D587DBE446F}"/>
              </a:ext>
            </a:extLst>
          </p:cNvPr>
          <p:cNvSpPr/>
          <p:nvPr/>
        </p:nvSpPr>
        <p:spPr>
          <a:xfrm>
            <a:off x="855216" y="1606859"/>
            <a:ext cx="10768613" cy="1127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939CD-E632-466F-9130-CAF14733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00" y="683581"/>
            <a:ext cx="9575954" cy="48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0FF956-9F26-4C78-A22A-D73F00922BB6}"/>
              </a:ext>
            </a:extLst>
          </p:cNvPr>
          <p:cNvSpPr/>
          <p:nvPr/>
        </p:nvSpPr>
        <p:spPr>
          <a:xfrm>
            <a:off x="781235" y="1251751"/>
            <a:ext cx="10679837" cy="1296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230C5-FEFE-4280-957A-AD8AAAEE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90" y="381739"/>
            <a:ext cx="7402355" cy="5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{3F520D29-B69F-4D77-8C87-4233AEC1A049}tf56160789_win32</Template>
  <TotalTime>62</TotalTime>
  <Words>14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Data Science  vs  Artificial Intelligence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vs  Artificial Intelligence</dc:title>
  <dc:creator>Almighty</dc:creator>
  <cp:lastModifiedBy>Almighty</cp:lastModifiedBy>
  <cp:revision>5</cp:revision>
  <dcterms:created xsi:type="dcterms:W3CDTF">2021-04-08T18:46:20Z</dcterms:created>
  <dcterms:modified xsi:type="dcterms:W3CDTF">2021-04-08T19:48:34Z</dcterms:modified>
</cp:coreProperties>
</file>