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9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3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6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8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3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0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5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8B41D20-D81C-4DDD-92ED-DDFF4D90F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ACBB-6D85-417E-AAF1-C1EA41D4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AI in FinTech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C04D-8565-49AE-A060-482AEFA7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sz="1600" dirty="0"/>
              <a:t>By</a:t>
            </a:r>
            <a:r>
              <a:rPr lang="en-US" dirty="0"/>
              <a:t> MXK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6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42D7D-E999-45DC-97C7-1E1CD881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2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C22A5-B3B5-4299-9EE1-A40663368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543C1-A6E7-4694-B731-A9F281B2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98" y="0"/>
            <a:ext cx="12271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3D9E6-608E-42E1-96B9-42D934B0F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681E8-A0C9-4BC8-A812-554B582B4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ACBB-6D85-417E-AAF1-C1EA41D4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Autofit/>
          </a:bodyPr>
          <a:lstStyle/>
          <a:p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C04D-8565-49AE-A060-482AEFA7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sz="1600" dirty="0"/>
              <a:t>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DDCF2-54B8-4165-8B52-8F59E1CA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0E9EF4-29F8-4B97-9B5C-3A83B354942F}"/>
              </a:ext>
            </a:extLst>
          </p:cNvPr>
          <p:cNvSpPr txBox="1"/>
          <p:nvPr/>
        </p:nvSpPr>
        <p:spPr>
          <a:xfrm>
            <a:off x="6326966" y="4735799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Predict TAIR Stock Price</a:t>
            </a:r>
          </a:p>
          <a:p>
            <a:pPr algn="ctr"/>
            <a:r>
              <a:rPr lang="en-US" sz="3600" b="1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773706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Calibri</vt:lpstr>
      <vt:lpstr>RetrospectVTI</vt:lpstr>
      <vt:lpstr>AI in FinTech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FinTech</dc:title>
  <dc:creator>Almighty</dc:creator>
  <cp:lastModifiedBy>Almighty</cp:lastModifiedBy>
  <cp:revision>11</cp:revision>
  <dcterms:created xsi:type="dcterms:W3CDTF">2021-02-05T20:54:39Z</dcterms:created>
  <dcterms:modified xsi:type="dcterms:W3CDTF">2021-02-05T21:15:45Z</dcterms:modified>
</cp:coreProperties>
</file>