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5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ar-SA"/>
              <a:t>انقر لتحرير نمط العنوان الفرعي للشكل الرئيسي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العنوان والتسمية ال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اقتباس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بطاقة اس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بطاقة اسم ذات اقتبا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صواب أو خط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Security_Network_Project/dist/Security_Network_Project.ja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B895F079-9555-4D14-B92A-8326DEF871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8769" y="2051107"/>
            <a:ext cx="8915399" cy="1055536"/>
          </a:xfrm>
        </p:spPr>
        <p:txBody>
          <a:bodyPr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Chat Application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عنوان 1">
            <a:extLst>
              <a:ext uri="{FF2B5EF4-FFF2-40B4-BE49-F238E27FC236}">
                <a16:creationId xmlns:a16="http://schemas.microsoft.com/office/drawing/2014/main" id="{06F3FC68-8885-43E4-909F-CA16D997F336}"/>
              </a:ext>
            </a:extLst>
          </p:cNvPr>
          <p:cNvSpPr txBox="1">
            <a:spLocks/>
          </p:cNvSpPr>
          <p:nvPr/>
        </p:nvSpPr>
        <p:spPr>
          <a:xfrm>
            <a:off x="2072379" y="3366716"/>
            <a:ext cx="8915399" cy="10555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GB" sz="1400" dirty="0">
              <a:latin typeface="Consolas" panose="020B0609020204030204" pitchFamily="49" charset="0"/>
            </a:endParaRPr>
          </a:p>
        </p:txBody>
      </p:sp>
      <p:sp>
        <p:nvSpPr>
          <p:cNvPr id="5" name="عنصر نائب للمحتوى 2">
            <a:extLst>
              <a:ext uri="{FF2B5EF4-FFF2-40B4-BE49-F238E27FC236}">
                <a16:creationId xmlns:a16="http://schemas.microsoft.com/office/drawing/2014/main" id="{A1A9DD4C-1EF1-4B39-B01A-F83FE5D7F33B}"/>
              </a:ext>
            </a:extLst>
          </p:cNvPr>
          <p:cNvSpPr txBox="1">
            <a:spLocks/>
          </p:cNvSpPr>
          <p:nvPr/>
        </p:nvSpPr>
        <p:spPr>
          <a:xfrm>
            <a:off x="2409909" y="4942398"/>
            <a:ext cx="5628859" cy="11502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Dr</a:t>
            </a:r>
            <a:r>
              <a:rPr lang="en-US" sz="2000" b="1" dirty="0"/>
              <a:t>/  </a:t>
            </a:r>
            <a:r>
              <a:rPr lang="en-US" sz="2000" b="1" dirty="0"/>
              <a:t>Hosny Ahmed Abbas</a:t>
            </a:r>
            <a:endParaRPr lang="en-US" b="1" dirty="0"/>
          </a:p>
          <a:p>
            <a:r>
              <a:rPr lang="en-US" b="1" dirty="0"/>
              <a:t>Dr/  </a:t>
            </a:r>
            <a:r>
              <a:rPr lang="en-US" b="1" dirty="0"/>
              <a:t>Omar Atef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642831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543C5917-79E9-4FCF-9DB2-33FD621B7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8004" y="2133600"/>
            <a:ext cx="3637852" cy="3777622"/>
          </a:xfrm>
        </p:spPr>
        <p:txBody>
          <a:bodyPr>
            <a:normAutofit/>
          </a:bodyPr>
          <a:lstStyle/>
          <a:p>
            <a:r>
              <a:rPr lang="en-US" dirty="0"/>
              <a:t>Chat Application with TCP Multi-Threaded Protocol.</a:t>
            </a:r>
          </a:p>
          <a:p>
            <a:r>
              <a:rPr lang="en-US" dirty="0"/>
              <a:t>In This form you can create a new client with id.</a:t>
            </a:r>
          </a:p>
          <a:p>
            <a:r>
              <a:rPr lang="en-US" dirty="0"/>
              <a:t>The first button “Run A client”: by pressed it manage you to create serval clients as you want.</a:t>
            </a:r>
          </a:p>
          <a:p>
            <a:r>
              <a:rPr lang="en-US" dirty="0"/>
              <a:t>The second button “Exit”: close The form and can not add a new client anymore.</a:t>
            </a:r>
          </a:p>
          <a:p>
            <a:pPr marL="0" indent="0">
              <a:buNone/>
            </a:pPr>
            <a:endParaRPr lang="en-US" dirty="0"/>
          </a:p>
          <a:p>
            <a:endParaRPr lang="en-GB" dirty="0"/>
          </a:p>
        </p:txBody>
      </p:sp>
      <p:pic>
        <p:nvPicPr>
          <p:cNvPr id="7" name="صورة 6">
            <a:extLst>
              <a:ext uri="{FF2B5EF4-FFF2-40B4-BE49-F238E27FC236}">
                <a16:creationId xmlns:a16="http://schemas.microsoft.com/office/drawing/2014/main" id="{940D116A-63ED-4985-AE21-AB0557CC7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74453"/>
            <a:ext cx="5616102" cy="3502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021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7B3E34F-FF9F-4DF0-8C25-A6A60F8AD7C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DC76790-A558-4E69-8C18-11603E04AD8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3F730D89-11BC-4271-9E26-492C4BBDA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5122652" cy="375925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 dirty="0"/>
              <a:t>This chat form in the above there is the client id.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In bottom, text field that  you can write your message 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By the combo box you can select the id of client you want to chat with him.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By a “send” button you send this message to selected client “client id”.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The text field in the middle you can see all the chat that you do with other clients.</a:t>
            </a:r>
          </a:p>
          <a:p>
            <a:pPr>
              <a:lnSpc>
                <a:spcPct val="90000"/>
              </a:lnSpc>
            </a:pPr>
            <a:r>
              <a:rPr lang="en-GB" sz="1700" dirty="0"/>
              <a:t>The “close” button you close this client form.</a:t>
            </a:r>
          </a:p>
        </p:txBody>
      </p:sp>
      <p:pic>
        <p:nvPicPr>
          <p:cNvPr id="5" name="صورة 4" descr="صورة تحتوي على نص, إلكترونيات, شاشة عرض, لقطة شاشة&#10;&#10;تم إنشاء الوصف تلقائياً">
            <a:extLst>
              <a:ext uri="{FF2B5EF4-FFF2-40B4-BE49-F238E27FC236}">
                <a16:creationId xmlns:a16="http://schemas.microsoft.com/office/drawing/2014/main" id="{B6CB23D9-C80D-429E-B7DE-DEBDEEFE1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223" y="1190857"/>
            <a:ext cx="5468006" cy="3556241"/>
          </a:xfrm>
          <a:prstGeom prst="rect">
            <a:avLst/>
          </a:prstGeom>
        </p:spPr>
      </p:pic>
      <p:sp>
        <p:nvSpPr>
          <p:cNvPr id="14" name="Freeform 43">
            <a:extLst>
              <a:ext uri="{FF2B5EF4-FFF2-40B4-BE49-F238E27FC236}">
                <a16:creationId xmlns:a16="http://schemas.microsoft.com/office/drawing/2014/main" id="{D36306DC-1748-4A88-8EEC-84359BCAC7E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182880" y="6061223"/>
            <a:ext cx="855156" cy="506277"/>
          </a:xfrm>
          <a:custGeom>
            <a:avLst/>
            <a:gdLst>
              <a:gd name="connsiteX0" fmla="*/ 0 w 855156"/>
              <a:gd name="connsiteY0" fmla="*/ 506277 h 506277"/>
              <a:gd name="connsiteX1" fmla="*/ 509169 w 855156"/>
              <a:gd name="connsiteY1" fmla="*/ 505572 h 506277"/>
              <a:gd name="connsiteX2" fmla="*/ 599864 w 855156"/>
              <a:gd name="connsiteY2" fmla="*/ 505572 h 506277"/>
              <a:gd name="connsiteX3" fmla="*/ 614121 w 855156"/>
              <a:gd name="connsiteY3" fmla="*/ 500804 h 506277"/>
              <a:gd name="connsiteX4" fmla="*/ 619102 w 855156"/>
              <a:gd name="connsiteY4" fmla="*/ 496035 h 506277"/>
              <a:gd name="connsiteX5" fmla="*/ 848071 w 855156"/>
              <a:gd name="connsiteY5" fmla="*/ 267092 h 506277"/>
              <a:gd name="connsiteX6" fmla="*/ 848071 w 855156"/>
              <a:gd name="connsiteY6" fmla="*/ 238480 h 506277"/>
              <a:gd name="connsiteX7" fmla="*/ 619102 w 855156"/>
              <a:gd name="connsiteY7" fmla="*/ 9537 h 506277"/>
              <a:gd name="connsiteX8" fmla="*/ 614121 w 855156"/>
              <a:gd name="connsiteY8" fmla="*/ 4769 h 506277"/>
              <a:gd name="connsiteX9" fmla="*/ 599864 w 855156"/>
              <a:gd name="connsiteY9" fmla="*/ 0 h 506277"/>
              <a:gd name="connsiteX10" fmla="*/ 509169 w 855156"/>
              <a:gd name="connsiteY10" fmla="*/ 0 h 506277"/>
              <a:gd name="connsiteX11" fmla="*/ 0 w 855156"/>
              <a:gd name="connsiteY11" fmla="*/ 144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55156" h="506277">
                <a:moveTo>
                  <a:pt x="0" y="506277"/>
                </a:moveTo>
                <a:lnTo>
                  <a:pt x="509169" y="505572"/>
                </a:lnTo>
                <a:lnTo>
                  <a:pt x="599864" y="505572"/>
                </a:lnTo>
                <a:cubicBezTo>
                  <a:pt x="604673" y="505572"/>
                  <a:pt x="609483" y="500804"/>
                  <a:pt x="614121" y="500804"/>
                </a:cubicBezTo>
                <a:cubicBezTo>
                  <a:pt x="614121" y="496035"/>
                  <a:pt x="619102" y="496035"/>
                  <a:pt x="619102" y="496035"/>
                </a:cubicBezTo>
                <a:lnTo>
                  <a:pt x="848071" y="267092"/>
                </a:lnTo>
                <a:cubicBezTo>
                  <a:pt x="857518" y="257555"/>
                  <a:pt x="857518" y="248018"/>
                  <a:pt x="848071" y="238480"/>
                </a:cubicBezTo>
                <a:lnTo>
                  <a:pt x="619102" y="9537"/>
                </a:lnTo>
                <a:cubicBezTo>
                  <a:pt x="617556" y="7914"/>
                  <a:pt x="615667" y="6392"/>
                  <a:pt x="614121" y="4769"/>
                </a:cubicBezTo>
                <a:cubicBezTo>
                  <a:pt x="609483" y="0"/>
                  <a:pt x="604673" y="0"/>
                  <a:pt x="599864" y="0"/>
                </a:cubicBezTo>
                <a:lnTo>
                  <a:pt x="509169" y="0"/>
                </a:lnTo>
                <a:lnTo>
                  <a:pt x="0" y="144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9799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C6B5701-61FA-4996-88F0-2A243E5B24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0EA8887-7ECB-4215-A14A-998ED9C8136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1BD33A1F-AF6B-4A1F-B13C-B615EE255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5122652" cy="3759253"/>
          </a:xfrm>
        </p:spPr>
        <p:txBody>
          <a:bodyPr>
            <a:normAutofit/>
          </a:bodyPr>
          <a:lstStyle/>
          <a:p>
            <a:r>
              <a:rPr lang="en-US" dirty="0"/>
              <a:t>In these slides we show how the clients chat together, we see client 1 send messages to client 4, client 3 send and receive from and to client 4, client 1 send and receive from and to client 2 and 3 and client 2 send to client 1 too.</a:t>
            </a:r>
          </a:p>
          <a:p>
            <a:r>
              <a:rPr lang="en-US" dirty="0"/>
              <a:t>All these messages are encrypted by RSA algorithm and sent to server as encrypted messages then each client decrypt its received messages by its private key.</a:t>
            </a:r>
            <a:endParaRPr lang="en-GB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صورة 6" descr="صورة تحتوي على نص, إلكترونيات, شاشة عرض, لقطة شاشة&#10;&#10;تم إنشاء الوصف تلقائياً">
            <a:extLst>
              <a:ext uri="{FF2B5EF4-FFF2-40B4-BE49-F238E27FC236}">
                <a16:creationId xmlns:a16="http://schemas.microsoft.com/office/drawing/2014/main" id="{72028A39-5BC8-4917-B03A-2167ABCCD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6170" y="447472"/>
            <a:ext cx="4698460" cy="2901999"/>
          </a:xfrm>
          <a:prstGeom prst="rect">
            <a:avLst/>
          </a:prstGeom>
        </p:spPr>
      </p:pic>
      <p:pic>
        <p:nvPicPr>
          <p:cNvPr id="5" name="صورة 4" descr="صورة تحتوي على نص, شاشة عرض, إلكترونيات, لقطة شاشة&#10;&#10;تم إنشاء الوصف تلقائياً">
            <a:extLst>
              <a:ext uri="{FF2B5EF4-FFF2-40B4-BE49-F238E27FC236}">
                <a16:creationId xmlns:a16="http://schemas.microsoft.com/office/drawing/2014/main" id="{F278F65E-1582-4B2E-864C-899074E19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5467" y="3508529"/>
            <a:ext cx="4117061" cy="2552694"/>
          </a:xfrm>
          <a:prstGeom prst="rect">
            <a:avLst/>
          </a:prstGeom>
        </p:spPr>
      </p:pic>
      <p:sp>
        <p:nvSpPr>
          <p:cNvPr id="16" name="Freeform 12">
            <a:extLst>
              <a:ext uri="{FF2B5EF4-FFF2-40B4-BE49-F238E27FC236}">
                <a16:creationId xmlns:a16="http://schemas.microsoft.com/office/drawing/2014/main" id="{0ECFEA90-6714-4239-A202-F860D5D494B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217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عنصر نائب للمحتوى 4" descr="صورة تحتوي على نص, إلكترونيات, شاشة عرض, داخلي&#10;&#10;تم إنشاء الوصف تلقائياً">
            <a:extLst>
              <a:ext uri="{FF2B5EF4-FFF2-40B4-BE49-F238E27FC236}">
                <a16:creationId xmlns:a16="http://schemas.microsoft.com/office/drawing/2014/main" id="{245991CD-CBEB-4DAA-82DE-A193D441D9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0944" y="1590370"/>
            <a:ext cx="5285056" cy="3998271"/>
          </a:xfrm>
        </p:spPr>
      </p:pic>
      <p:pic>
        <p:nvPicPr>
          <p:cNvPr id="7" name="صورة 6" descr="صورة تحتوي على نص, إلكترونيات, لقطة شاشة, كمبيوتر&#10;&#10;تم إنشاء الوصف تلقائياً">
            <a:extLst>
              <a:ext uri="{FF2B5EF4-FFF2-40B4-BE49-F238E27FC236}">
                <a16:creationId xmlns:a16="http://schemas.microsoft.com/office/drawing/2014/main" id="{D8F6F5D9-220A-4E36-A02A-5A257CD895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8894" y="1590370"/>
            <a:ext cx="5285056" cy="3998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308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F847754-040A-464F-BF22-A29B7EF60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9813" y="624110"/>
            <a:ext cx="9354799" cy="2401192"/>
          </a:xfrm>
        </p:spPr>
        <p:txBody>
          <a:bodyPr>
            <a:normAutofit/>
          </a:bodyPr>
          <a:lstStyle/>
          <a:p>
            <a:r>
              <a:rPr lang="en-US" dirty="0"/>
              <a:t>Here we show Encrypt messages as array of bytes and the decrypt messages after they decrypt by the client.</a:t>
            </a:r>
          </a:p>
        </p:txBody>
      </p:sp>
      <p:pic>
        <p:nvPicPr>
          <p:cNvPr id="5" name="عنصر نائب للمحتوى 4" descr="صورة تحتوي على نص&#10;&#10;تم إنشاء الوصف تلقائياً">
            <a:extLst>
              <a:ext uri="{FF2B5EF4-FFF2-40B4-BE49-F238E27FC236}">
                <a16:creationId xmlns:a16="http://schemas.microsoft.com/office/drawing/2014/main" id="{49630563-85F7-42D0-A1AF-AE7F75E0B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456" y="2172694"/>
            <a:ext cx="10087583" cy="3568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136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CE3AAB39-1EC6-42BF-8E15-B7B75B571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9111" y="890546"/>
            <a:ext cx="8915400" cy="4898003"/>
          </a:xfrm>
        </p:spPr>
        <p:txBody>
          <a:bodyPr/>
          <a:lstStyle/>
          <a:p>
            <a:r>
              <a:rPr lang="en-US" sz="2800" b="1" dirty="0">
                <a:latin typeface="Consolas" panose="020B0609020204030204" pitchFamily="49" charset="0"/>
              </a:rPr>
              <a:t>Introduced by:</a:t>
            </a:r>
          </a:p>
          <a:p>
            <a:endParaRPr lang="en-US" sz="2800" b="1" dirty="0"/>
          </a:p>
          <a:p>
            <a:pPr marL="0" indent="0">
              <a:buNone/>
            </a:pPr>
            <a:endParaRPr lang="en-US" sz="2800" b="1" dirty="0"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GB" sz="2000" b="1" dirty="0">
                <a:latin typeface="Consolas" panose="020B0609020204030204" pitchFamily="49" charset="0"/>
              </a:rPr>
              <a:t>Hany Abdou Saad</a:t>
            </a:r>
          </a:p>
          <a:p>
            <a:pPr marL="0" indent="0" algn="ctr">
              <a:buNone/>
            </a:pPr>
            <a:r>
              <a:rPr lang="en-GB" sz="2000" b="1" dirty="0">
                <a:latin typeface="Consolas" panose="020B0609020204030204" pitchFamily="49" charset="0"/>
              </a:rPr>
              <a:t>Hazem Taha Basher</a:t>
            </a:r>
          </a:p>
          <a:p>
            <a:pPr marL="0" indent="0" algn="ctr">
              <a:buNone/>
            </a:pPr>
            <a:r>
              <a:rPr lang="en-GB" sz="2000" b="1" dirty="0">
                <a:latin typeface="Consolas" panose="020B0609020204030204" pitchFamily="49" charset="0"/>
              </a:rPr>
              <a:t>Moaz Wahed Ramadan</a:t>
            </a:r>
          </a:p>
        </p:txBody>
      </p:sp>
    </p:spTree>
    <p:extLst>
      <p:ext uri="{BB962C8B-B14F-4D97-AF65-F5344CB8AC3E}">
        <p14:creationId xmlns:p14="http://schemas.microsoft.com/office/powerpoint/2010/main" val="2586052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5441" y="1362891"/>
            <a:ext cx="8915400" cy="3777622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Let’s Run The Project</a:t>
            </a:r>
            <a:endParaRPr lang="en-US" sz="2000" b="1" dirty="0"/>
          </a:p>
        </p:txBody>
      </p:sp>
      <p:sp>
        <p:nvSpPr>
          <p:cNvPr id="4" name="Rounded Rectangle 3"/>
          <p:cNvSpPr/>
          <p:nvPr/>
        </p:nvSpPr>
        <p:spPr>
          <a:xfrm>
            <a:off x="4663440" y="2508069"/>
            <a:ext cx="3135086" cy="1580605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accent2">
                    <a:lumMod val="50000"/>
                  </a:schemeClr>
                </a:solidFill>
                <a:hlinkClick r:id="rId2" action="ppaction://hlinkfile"/>
              </a:rPr>
              <a:t> RUN</a:t>
            </a:r>
            <a:endParaRPr lang="en-US" sz="3600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4302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69 0 0.125 0.056 0.125 0.125 C 0.125 0.194 0.069 0.25 0 0.25 C -0.069 0.25 -0.125 0.194 -0.125 0.125 C -0.125 0.056 -0.069 0 0 0 Z" pathEditMode="relative" ptsTypes=""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ربطة">
  <a:themeElements>
    <a:clrScheme name="Wisp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651</TotalTime>
  <Words>275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Century Gothic</vt:lpstr>
      <vt:lpstr>Consolas</vt:lpstr>
      <vt:lpstr>Tahoma</vt:lpstr>
      <vt:lpstr>Wingdings 3</vt:lpstr>
      <vt:lpstr>ربطة</vt:lpstr>
      <vt:lpstr>Chat Application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 Application</dc:title>
  <dc:creator>hany abdou</dc:creator>
  <cp:lastModifiedBy>Windows User</cp:lastModifiedBy>
  <cp:revision>8</cp:revision>
  <dcterms:created xsi:type="dcterms:W3CDTF">2022-01-02T01:04:50Z</dcterms:created>
  <dcterms:modified xsi:type="dcterms:W3CDTF">2022-01-03T16:05:55Z</dcterms:modified>
</cp:coreProperties>
</file>