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5" r:id="rId2"/>
    <p:sldId id="310" r:id="rId3"/>
    <p:sldId id="311" r:id="rId4"/>
    <p:sldId id="313" r:id="rId5"/>
    <p:sldId id="312" r:id="rId6"/>
    <p:sldId id="314" r:id="rId7"/>
    <p:sldId id="315" r:id="rId8"/>
    <p:sldId id="316" r:id="rId9"/>
    <p:sldId id="318" r:id="rId10"/>
    <p:sldId id="319" r:id="rId11"/>
    <p:sldId id="326" r:id="rId12"/>
    <p:sldId id="320" r:id="rId13"/>
    <p:sldId id="321" r:id="rId14"/>
    <p:sldId id="322" r:id="rId15"/>
    <p:sldId id="323" r:id="rId16"/>
    <p:sldId id="324" r:id="rId17"/>
    <p:sldId id="325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618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1/10/2020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1/10/2020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1/10/2020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F:\New%20folder\SIS\src\student\information\system\the_login.form" TargetMode="External"/><Relationship Id="rId2" Type="http://schemas.openxmlformats.org/officeDocument/2006/relationships/hyperlink" Target="file:///E:\file_project\Debug\file_project.exe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file:///E:\file_project\Debug\file_project.ex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3" y="990600"/>
            <a:ext cx="9296398" cy="2895600"/>
          </a:xfrm>
        </p:spPr>
        <p:txBody>
          <a:bodyPr/>
          <a:lstStyle/>
          <a:p>
            <a:r>
              <a:rPr lang="en-US" dirty="0" smtClean="0"/>
              <a:t>Student </a:t>
            </a:r>
            <a:r>
              <a:rPr lang="en-US" dirty="0"/>
              <a:t>I</a:t>
            </a:r>
            <a:r>
              <a:rPr lang="en-US" dirty="0" smtClean="0"/>
              <a:t>nformation System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72334" y="4419600"/>
            <a:ext cx="8229600" cy="1524000"/>
          </a:xfrm>
        </p:spPr>
        <p:txBody>
          <a:bodyPr>
            <a:noAutofit/>
          </a:bodyPr>
          <a:lstStyle/>
          <a:p>
            <a:endParaRPr lang="it-IT" sz="32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3200" b="1" dirty="0" smtClean="0"/>
              <a:t>Dr : mohamed ramadan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3200" b="1" dirty="0" smtClean="0"/>
              <a:t>Eng : </a:t>
            </a:r>
            <a:r>
              <a:rPr lang="en-US" sz="3200" b="1" dirty="0"/>
              <a:t>Ibrahim Shawky </a:t>
            </a:r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0"/>
            <a:ext cx="9067800" cy="1447800"/>
          </a:xfrm>
        </p:spPr>
        <p:txBody>
          <a:bodyPr/>
          <a:lstStyle/>
          <a:p>
            <a:r>
              <a:rPr lang="en-US" dirty="0"/>
              <a:t>S-Information System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08412" y="6248400"/>
            <a:ext cx="3959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 print information frame 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771418"/>
            <a:ext cx="9372600" cy="447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76200"/>
            <a:ext cx="7858208" cy="1143000"/>
          </a:xfrm>
        </p:spPr>
        <p:txBody>
          <a:bodyPr/>
          <a:lstStyle/>
          <a:p>
            <a:r>
              <a:rPr lang="en-US" dirty="0" smtClean="0"/>
              <a:t>S-Information System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1219200"/>
            <a:ext cx="7867950" cy="5067571"/>
          </a:xfrm>
          <a:prstGeom prst="rect">
            <a:avLst/>
          </a:prstGeom>
        </p:spPr>
      </p:pic>
      <p:sp>
        <p:nvSpPr>
          <p:cNvPr id="6" name="TextBox 7"/>
          <p:cNvSpPr txBox="1"/>
          <p:nvPr/>
        </p:nvSpPr>
        <p:spPr>
          <a:xfrm>
            <a:off x="6210787" y="6286771"/>
            <a:ext cx="367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The modify courses frame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384" y="1371600"/>
            <a:ext cx="3810000" cy="4560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frame has 4 buttons : </a:t>
            </a:r>
          </a:p>
          <a:p>
            <a:endParaRPr lang="en-US" sz="2000" dirty="0"/>
          </a:p>
          <a:p>
            <a:r>
              <a:rPr lang="en-US" sz="2000" dirty="0" smtClean="0"/>
              <a:t>1-back : it will return to the main frame(of the student) .</a:t>
            </a:r>
          </a:p>
          <a:p>
            <a:endParaRPr lang="en-US" sz="2000" dirty="0"/>
          </a:p>
          <a:p>
            <a:r>
              <a:rPr lang="en-US" sz="2000" dirty="0" smtClean="0"/>
              <a:t>2-remove : it will remove the course which you select from the table (but the student can choose that course again ) .</a:t>
            </a:r>
          </a:p>
          <a:p>
            <a:endParaRPr lang="en-US" sz="2000" dirty="0"/>
          </a:p>
          <a:p>
            <a:r>
              <a:rPr lang="en-US" sz="2000" dirty="0" smtClean="0"/>
              <a:t>3- clear : it will remove all the courses in the table . </a:t>
            </a:r>
          </a:p>
          <a:p>
            <a:endParaRPr lang="en-US" sz="2000" dirty="0"/>
          </a:p>
          <a:p>
            <a:r>
              <a:rPr lang="en-US" sz="2000" dirty="0" smtClean="0"/>
              <a:t>4 – Update : it will save the changes in the database of the system .</a:t>
            </a:r>
          </a:p>
        </p:txBody>
      </p:sp>
    </p:spTree>
    <p:extLst>
      <p:ext uri="{BB962C8B-B14F-4D97-AF65-F5344CB8AC3E}">
        <p14:creationId xmlns:p14="http://schemas.microsoft.com/office/powerpoint/2010/main" val="162557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76962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 S-Information System 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40061" y="1371600"/>
            <a:ext cx="3270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admin frame :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4612" y="1894820"/>
            <a:ext cx="647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 smtClean="0"/>
              <a:t>is the admin </a:t>
            </a:r>
            <a:r>
              <a:rPr lang="en-US" sz="2400" dirty="0" smtClean="0"/>
              <a:t>frame </a:t>
            </a:r>
            <a:r>
              <a:rPr lang="en-US" sz="2400" dirty="0" smtClean="0"/>
              <a:t>: it </a:t>
            </a:r>
            <a:r>
              <a:rPr lang="en-US" sz="2400" dirty="0" smtClean="0"/>
              <a:t>has 3 buttons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1-print           2-update Deadline                   3-log out </a:t>
            </a:r>
          </a:p>
          <a:p>
            <a:endParaRPr lang="en-US" sz="2400" dirty="0"/>
          </a:p>
          <a:p>
            <a:r>
              <a:rPr lang="en-US" sz="2400" dirty="0" smtClean="0"/>
              <a:t>1-print : will show to the admin the data which he selected   </a:t>
            </a:r>
          </a:p>
          <a:p>
            <a:endParaRPr lang="en-US" sz="2400" dirty="0"/>
          </a:p>
          <a:p>
            <a:r>
              <a:rPr lang="en-US" sz="2400" dirty="0" smtClean="0"/>
              <a:t>2- update Deadline : will make the admin to change the deadline </a:t>
            </a:r>
          </a:p>
          <a:p>
            <a:endParaRPr lang="en-US" sz="2400" dirty="0"/>
          </a:p>
          <a:p>
            <a:r>
              <a:rPr lang="en-US" sz="2400" dirty="0" smtClean="0"/>
              <a:t>3- log out : will close this frame and back to the login frame </a:t>
            </a:r>
          </a:p>
          <a:p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371600"/>
            <a:ext cx="5486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4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52400"/>
            <a:ext cx="8153400" cy="990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S-Information System 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514" y="1318918"/>
            <a:ext cx="8001298" cy="51580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652" y="1543468"/>
            <a:ext cx="39605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This is the print frame : it has 3 buttons  </a:t>
            </a:r>
            <a:r>
              <a:rPr lang="en-US" sz="2000" dirty="0" smtClean="0"/>
              <a:t>:  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1- Back : it will go to the admin frame 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2- Print all student information : it will print this report of students.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3- Display All Info : will display to the admin all the information about  student that  he  selected    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317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5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charRg st="50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charRg st="5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charRg st="5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93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charRg st="93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charRg st="93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charRg st="93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69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charRg st="169" end="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charRg st="169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charRg st="169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9220200" cy="914400"/>
          </a:xfrm>
        </p:spPr>
        <p:txBody>
          <a:bodyPr/>
          <a:lstStyle/>
          <a:p>
            <a:r>
              <a:rPr lang="en-US" b="1" dirty="0"/>
              <a:t>S-Information System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1371600"/>
            <a:ext cx="7830164" cy="4800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32140" y="6198326"/>
            <a:ext cx="3144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Display All Info frame  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0812" y="1905000"/>
            <a:ext cx="396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This frame has all information of the student  , and it has a button :</a:t>
            </a:r>
          </a:p>
          <a:p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1- back : this button is close this frame and return to the print frame (of the admin)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61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12" y="228600"/>
            <a:ext cx="8839200" cy="1143000"/>
          </a:xfrm>
        </p:spPr>
        <p:txBody>
          <a:bodyPr/>
          <a:lstStyle/>
          <a:p>
            <a:r>
              <a:rPr lang="en-US" dirty="0" smtClean="0"/>
              <a:t>S-Information System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82580" y="4343400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 deadline frame 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7012" y="1828800"/>
            <a:ext cx="5715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This is the deadline frame : from it the admin can change the deadline ; it has 2 buttons :</a:t>
            </a:r>
          </a:p>
          <a:p>
            <a:endParaRPr lang="en-US" sz="2000" dirty="0"/>
          </a:p>
          <a:p>
            <a:r>
              <a:rPr lang="en-US" sz="2000" dirty="0" smtClean="0"/>
              <a:t>	</a:t>
            </a:r>
            <a:r>
              <a:rPr lang="en-US" sz="2000" dirty="0" smtClean="0"/>
              <a:t>1-Update</a:t>
            </a:r>
            <a:r>
              <a:rPr lang="en-US" sz="2000" dirty="0" smtClean="0"/>
              <a:t>			2-back</a:t>
            </a:r>
          </a:p>
          <a:p>
            <a:endParaRPr lang="en-US" sz="2000" dirty="0"/>
          </a:p>
          <a:p>
            <a:r>
              <a:rPr lang="en-US" sz="2000" dirty="0" smtClean="0"/>
              <a:t>1- </a:t>
            </a:r>
            <a:r>
              <a:rPr lang="en-US" sz="2000" dirty="0" smtClean="0"/>
              <a:t>Update</a:t>
            </a:r>
            <a:r>
              <a:rPr lang="en-US" sz="2000" dirty="0" smtClean="0"/>
              <a:t> </a:t>
            </a:r>
            <a:r>
              <a:rPr lang="en-US" sz="2000" dirty="0" smtClean="0"/>
              <a:t>: it will save the date in the database </a:t>
            </a:r>
          </a:p>
          <a:p>
            <a:endParaRPr lang="en-US" sz="2000" dirty="0"/>
          </a:p>
          <a:p>
            <a:r>
              <a:rPr lang="en-US" sz="2000" dirty="0" smtClean="0"/>
              <a:t>2- back : it will return to the admin frame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1600200"/>
            <a:ext cx="5943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7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696" y="457200"/>
            <a:ext cx="8915400" cy="13716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S-Information System 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45780" y="2481590"/>
            <a:ext cx="251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Program  test   </a:t>
            </a:r>
            <a:endParaRPr lang="en-US" sz="2800" b="1" dirty="0"/>
          </a:p>
        </p:txBody>
      </p:sp>
      <p:sp>
        <p:nvSpPr>
          <p:cNvPr id="6" name="Rounded Rectangle 5">
            <a:hlinkClick r:id="rId2" action="ppaction://hlinkfile"/>
          </p:cNvPr>
          <p:cNvSpPr/>
          <p:nvPr/>
        </p:nvSpPr>
        <p:spPr>
          <a:xfrm>
            <a:off x="4417596" y="3886200"/>
            <a:ext cx="2971800" cy="1153390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hlinkClick r:id="rId3" action="ppaction://hlinkfile"/>
              </a:rPr>
              <a:t>RUN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2408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2" y="304800"/>
            <a:ext cx="8305800" cy="1143000"/>
          </a:xfrm>
        </p:spPr>
        <p:txBody>
          <a:bodyPr/>
          <a:lstStyle/>
          <a:p>
            <a:r>
              <a:rPr lang="en-US" b="1" dirty="0"/>
              <a:t>S-Information System </a:t>
            </a:r>
            <a:endParaRPr lang="en-US" dirty="0"/>
          </a:p>
        </p:txBody>
      </p:sp>
      <p:sp>
        <p:nvSpPr>
          <p:cNvPr id="5" name="Rounded Rectangle 4">
            <a:hlinkClick r:id="rId2" action="ppaction://hlinkfile"/>
          </p:cNvPr>
          <p:cNvSpPr/>
          <p:nvPr/>
        </p:nvSpPr>
        <p:spPr>
          <a:xfrm>
            <a:off x="2817812" y="2438400"/>
            <a:ext cx="5257800" cy="29718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THANKS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7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Team members :</a:t>
            </a:r>
            <a:br>
              <a:rPr lang="en-US" b="1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Mahmoud Ahmed Abdullah</a:t>
            </a:r>
          </a:p>
          <a:p>
            <a:r>
              <a:rPr lang="en-US" dirty="0"/>
              <a:t>Mouhamed Ahmed Hashem Ahmed</a:t>
            </a:r>
          </a:p>
          <a:p>
            <a:r>
              <a:rPr lang="en-US" dirty="0" err="1" smtClean="0"/>
              <a:t>Hazem</a:t>
            </a:r>
            <a:r>
              <a:rPr lang="en-US" dirty="0" smtClean="0"/>
              <a:t> </a:t>
            </a:r>
            <a:r>
              <a:rPr lang="en-US" dirty="0" err="1" smtClean="0"/>
              <a:t>Taha</a:t>
            </a:r>
            <a:r>
              <a:rPr lang="en-US" dirty="0" smtClean="0"/>
              <a:t> Basher </a:t>
            </a:r>
            <a:endParaRPr lang="en-US" dirty="0"/>
          </a:p>
          <a:p>
            <a:r>
              <a:rPr lang="en-US" dirty="0"/>
              <a:t>Hany </a:t>
            </a:r>
            <a:r>
              <a:rPr lang="en-US" dirty="0" err="1"/>
              <a:t>Abdou</a:t>
            </a:r>
            <a:r>
              <a:rPr lang="en-US" dirty="0"/>
              <a:t> </a:t>
            </a:r>
            <a:r>
              <a:rPr lang="en-US" dirty="0" err="1"/>
              <a:t>Saad</a:t>
            </a:r>
            <a:endParaRPr lang="en-US" dirty="0"/>
          </a:p>
          <a:p>
            <a:r>
              <a:rPr lang="en-US" dirty="0"/>
              <a:t>Abdullah </a:t>
            </a:r>
            <a:r>
              <a:rPr lang="en-US" dirty="0" err="1"/>
              <a:t>Hussien</a:t>
            </a:r>
            <a:r>
              <a:rPr lang="en-US" dirty="0"/>
              <a:t> </a:t>
            </a:r>
            <a:r>
              <a:rPr lang="en-US" dirty="0" err="1" smtClean="0"/>
              <a:t>mohammed</a:t>
            </a:r>
            <a:endParaRPr lang="en-US" dirty="0" smtClean="0"/>
          </a:p>
          <a:p>
            <a:r>
              <a:rPr lang="en-US" dirty="0" err="1" smtClean="0"/>
              <a:t>Moaz</a:t>
            </a:r>
            <a:r>
              <a:rPr lang="en-US" dirty="0" smtClean="0"/>
              <a:t> </a:t>
            </a:r>
            <a:r>
              <a:rPr lang="en-US" dirty="0" err="1"/>
              <a:t>Wahed</a:t>
            </a:r>
            <a:r>
              <a:rPr lang="en-US" dirty="0"/>
              <a:t> Ramadan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inherit"/>
              </a:rPr>
              <a:t>Some </a:t>
            </a:r>
            <a:r>
              <a:rPr lang="en-US" altLang="en-US" b="1" dirty="0" smtClean="0">
                <a:latin typeface="inherit"/>
              </a:rPr>
              <a:t>Advantages 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Each </a:t>
            </a:r>
            <a:r>
              <a:rPr lang="en-US" dirty="0"/>
              <a:t>student can register for 18 credit hours each term 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 The </a:t>
            </a:r>
            <a:r>
              <a:rPr lang="en-US" dirty="0"/>
              <a:t>student can modify the registration by adding a new subject or </a:t>
            </a:r>
            <a:r>
              <a:rPr lang="en-US" dirty="0" smtClean="0"/>
              <a:t>            	remove </a:t>
            </a:r>
            <a:r>
              <a:rPr lang="en-US" dirty="0"/>
              <a:t>the subject before the midterm </a:t>
            </a:r>
            <a:r>
              <a:rPr lang="en-US" dirty="0" smtClean="0"/>
              <a:t>exam.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The </a:t>
            </a:r>
            <a:r>
              <a:rPr lang="en-US" dirty="0"/>
              <a:t>system can print the full detail about </a:t>
            </a:r>
            <a:r>
              <a:rPr lang="en-US" dirty="0" smtClean="0"/>
              <a:t>student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The </a:t>
            </a:r>
            <a:r>
              <a:rPr lang="en-US" dirty="0"/>
              <a:t>system can print a report about all student with their registration 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S-Information System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94699" y="1905000"/>
            <a:ext cx="9771231" cy="4800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The process of the system : </a:t>
            </a:r>
          </a:p>
          <a:p>
            <a:pPr>
              <a:buFont typeface="Corbel" panose="020B0503020204020204" pitchFamily="34" charset="0"/>
              <a:buChar char="»"/>
            </a:pPr>
            <a:r>
              <a:rPr lang="en-US" dirty="0" smtClean="0"/>
              <a:t>The </a:t>
            </a:r>
            <a:r>
              <a:rPr lang="en-US" dirty="0"/>
              <a:t>user will be asked to enter the username and the password to </a:t>
            </a:r>
            <a:r>
              <a:rPr lang="en-US" dirty="0" smtClean="0"/>
              <a:t>can enter to  </a:t>
            </a:r>
            <a:r>
              <a:rPr lang="en-US" dirty="0"/>
              <a:t>the </a:t>
            </a:r>
            <a:r>
              <a:rPr lang="en-US" dirty="0" smtClean="0"/>
              <a:t>program.</a:t>
            </a:r>
          </a:p>
          <a:p>
            <a:pPr>
              <a:buFont typeface="Corbel" panose="020B0503020204020204" pitchFamily="34" charset="0"/>
              <a:buChar char="»"/>
            </a:pPr>
            <a:r>
              <a:rPr lang="en-US" dirty="0"/>
              <a:t>The user will then get into one of the four following processes depending on it registration (registered or not )  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/>
              <a:t> </a:t>
            </a:r>
            <a:r>
              <a:rPr lang="en-US" dirty="0" smtClean="0"/>
              <a:t> 1-register 	2-login 	3-modify courses 	4-print information </a:t>
            </a:r>
          </a:p>
          <a:p>
            <a:pPr algn="l">
              <a:buFont typeface="Corbel" panose="020B0503020204020204" pitchFamily="34" charset="0"/>
              <a:buChar char="»"/>
            </a:pPr>
            <a:r>
              <a:rPr lang="en-US" dirty="0" smtClean="0"/>
              <a:t>The admin can do </a:t>
            </a:r>
            <a:r>
              <a:rPr lang="en-US" dirty="0" smtClean="0"/>
              <a:t>4 </a:t>
            </a:r>
            <a:r>
              <a:rPr lang="en-US" dirty="0" smtClean="0"/>
              <a:t>processes :</a:t>
            </a:r>
          </a:p>
          <a:p>
            <a:pPr marL="0" indent="0">
              <a:buNone/>
            </a:pPr>
            <a:r>
              <a:rPr lang="en-US" dirty="0" smtClean="0"/>
              <a:t>  1-Print </a:t>
            </a:r>
            <a:r>
              <a:rPr lang="en-US" dirty="0"/>
              <a:t>a student’s information 	</a:t>
            </a:r>
          </a:p>
          <a:p>
            <a:pPr marL="0" indent="0">
              <a:buNone/>
            </a:pPr>
            <a:r>
              <a:rPr lang="en-US" dirty="0"/>
              <a:t>  2-Print all student’s information  of specific level </a:t>
            </a:r>
          </a:p>
          <a:p>
            <a:pPr marL="0" indent="0">
              <a:buNone/>
            </a:pPr>
            <a:r>
              <a:rPr lang="en-US" dirty="0"/>
              <a:t>  3-Print all student’s information in all levels </a:t>
            </a:r>
          </a:p>
          <a:p>
            <a:pPr marL="0" indent="0" algn="l">
              <a:buNone/>
            </a:pPr>
            <a:r>
              <a:rPr lang="en-US" dirty="0" smtClean="0"/>
              <a:t>  4-update the deadline of  courses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S-Information System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1981200"/>
            <a:ext cx="3276600" cy="3705678"/>
          </a:xfrm>
        </p:spPr>
      </p:pic>
      <p:sp>
        <p:nvSpPr>
          <p:cNvPr id="5" name="TextBox 4"/>
          <p:cNvSpPr txBox="1"/>
          <p:nvPr/>
        </p:nvSpPr>
        <p:spPr>
          <a:xfrm>
            <a:off x="1370012" y="3378554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this frame the user can login and enter to the system but that if user has a username and password already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If user don’t has  username and password , user must register to can enter to the system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351212" y="2387025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login frame  :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0"/>
            <a:ext cx="8692399" cy="990600"/>
          </a:xfrm>
        </p:spPr>
        <p:txBody>
          <a:bodyPr/>
          <a:lstStyle/>
          <a:p>
            <a:r>
              <a:rPr lang="en-US" dirty="0" smtClean="0"/>
              <a:t>S-Information System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1600200"/>
            <a:ext cx="4648199" cy="495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5501" y="1600200"/>
            <a:ext cx="3684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Register frame  :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2184975"/>
            <a:ext cx="6248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User will go to this form to make a registration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There is  2  buttons  :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the save button 		- the clean button </a:t>
            </a:r>
          </a:p>
          <a:p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1-the save button : when you complete the data correctly the save button will save your data in the database of the system </a:t>
            </a:r>
            <a:r>
              <a:rPr lang="en-US" sz="2000" dirty="0" smtClean="0"/>
              <a:t>; Then </a:t>
            </a:r>
            <a:r>
              <a:rPr lang="en-US" sz="2000" dirty="0" smtClean="0"/>
              <a:t>user can login to the system and complete his data after the login to the system </a:t>
            </a:r>
          </a:p>
          <a:p>
            <a:endParaRPr lang="en-US" sz="2000" dirty="0"/>
          </a:p>
          <a:p>
            <a:r>
              <a:rPr lang="en-US" sz="2000" dirty="0" smtClean="0"/>
              <a:t>2- the clean button : if you write a wrong data the clean button will remove all the data , and the user will write it again correctly </a:t>
            </a:r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S-Information System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1793966"/>
            <a:ext cx="3886657" cy="46068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3012" y="2006025"/>
            <a:ext cx="3504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register frame :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13253" y="2844225"/>
            <a:ext cx="731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is a frame will take from the user the personal data as name , level , GPA and the gender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After finishing this frame you will be completed the registration , and you now are in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After you press the save button : your data will be saves in the database of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152400"/>
            <a:ext cx="9144001" cy="1219200"/>
          </a:xfrm>
        </p:spPr>
        <p:txBody>
          <a:bodyPr>
            <a:normAutofit/>
          </a:bodyPr>
          <a:lstStyle/>
          <a:p>
            <a:r>
              <a:rPr lang="en-US" sz="4000" b="1" dirty="0"/>
              <a:t>S-Information System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763486"/>
            <a:ext cx="4953000" cy="48659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98612" y="1746069"/>
            <a:ext cx="4769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modify courses frame :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50812" y="2514600"/>
            <a:ext cx="685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this frame the student can choose the courses which he want to learn in this term 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form has 2 buttons : </a:t>
            </a:r>
          </a:p>
          <a:p>
            <a:r>
              <a:rPr lang="en-US" dirty="0"/>
              <a:t>	</a:t>
            </a:r>
            <a:r>
              <a:rPr lang="en-US" dirty="0" smtClean="0"/>
              <a:t>1- the save button 		2- the clear button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clear button : is you press this button all the courses which you choose  will be removed  ; and you will choose the courses again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save button : will save your data in the database of the system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After that you will be finished the registration ; and you will enter the system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7772400" cy="1371600"/>
          </a:xfrm>
        </p:spPr>
        <p:txBody>
          <a:bodyPr/>
          <a:lstStyle/>
          <a:p>
            <a:r>
              <a:rPr lang="en-US" dirty="0"/>
              <a:t>S-Information System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524000"/>
            <a:ext cx="3619152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60711" y="1524000"/>
            <a:ext cx="3579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system frame : 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79412" y="1981200"/>
            <a:ext cx="8001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The Deadline : is the last date which the student can modify the courses to it , that is before the midterm </a:t>
            </a:r>
            <a:r>
              <a:rPr lang="en-US" sz="2000" dirty="0" smtClean="0">
                <a:ea typeface="+mn-lt"/>
                <a:cs typeface="+mn-lt"/>
              </a:rPr>
              <a:t>exam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 smtClean="0"/>
              <a:t>frame </a:t>
            </a:r>
            <a:r>
              <a:rPr lang="en-US" sz="2000" dirty="0" smtClean="0"/>
              <a:t> </a:t>
            </a:r>
            <a:r>
              <a:rPr lang="en-US" sz="2000" dirty="0" smtClean="0"/>
              <a:t>has 3 buttons  : </a:t>
            </a:r>
          </a:p>
          <a:p>
            <a:endParaRPr lang="en-US" sz="2000" dirty="0" smtClean="0"/>
          </a:p>
          <a:p>
            <a:r>
              <a:rPr lang="en-US" sz="2000" dirty="0" smtClean="0"/>
              <a:t>  1-modify </a:t>
            </a:r>
            <a:r>
              <a:rPr lang="en-US" sz="2000" dirty="0" smtClean="0"/>
              <a:t>courses 	</a:t>
            </a:r>
            <a:r>
              <a:rPr lang="en-US" sz="2000" dirty="0" smtClean="0"/>
              <a:t>     2-print </a:t>
            </a:r>
            <a:r>
              <a:rPr lang="en-US" sz="2000" dirty="0" smtClean="0"/>
              <a:t>information </a:t>
            </a:r>
            <a:r>
              <a:rPr lang="en-US" sz="2000" dirty="0" smtClean="0"/>
              <a:t>             </a:t>
            </a:r>
            <a:r>
              <a:rPr lang="en-US" sz="2000" dirty="0" smtClean="0"/>
              <a:t>	3-log out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1-modify courses : this button will make you modify the courses  if you want to change it ; but it if the deadline is run only </a:t>
            </a:r>
          </a:p>
          <a:p>
            <a:endParaRPr lang="en-US" sz="2000" dirty="0"/>
          </a:p>
          <a:p>
            <a:r>
              <a:rPr lang="en-US" sz="2000" dirty="0" smtClean="0"/>
              <a:t>2-print information : this button will show to the student all his information </a:t>
            </a:r>
          </a:p>
          <a:p>
            <a:endParaRPr lang="en-US" sz="2000" dirty="0"/>
          </a:p>
          <a:p>
            <a:r>
              <a:rPr lang="en-US" sz="2000" dirty="0" smtClean="0"/>
              <a:t>3-log out : this will close the system and back to the main frame ( login frame ) again 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277</TotalTime>
  <Words>535</Words>
  <Application>Microsoft Office PowerPoint</Application>
  <PresentationFormat>Custom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Corbel</vt:lpstr>
      <vt:lpstr>inherit</vt:lpstr>
      <vt:lpstr>Wingdings</vt:lpstr>
      <vt:lpstr>Digital Blue Tunnel 16x9</vt:lpstr>
      <vt:lpstr>Student Information System</vt:lpstr>
      <vt:lpstr> Team members :  </vt:lpstr>
      <vt:lpstr>Some Advantages :</vt:lpstr>
      <vt:lpstr>S-Information System </vt:lpstr>
      <vt:lpstr>S-Information System  </vt:lpstr>
      <vt:lpstr>S-Information System :</vt:lpstr>
      <vt:lpstr>S-Information System </vt:lpstr>
      <vt:lpstr>S-Information System </vt:lpstr>
      <vt:lpstr>S-Information System </vt:lpstr>
      <vt:lpstr>S-Information System </vt:lpstr>
      <vt:lpstr>S-Information System </vt:lpstr>
      <vt:lpstr> S-Information System </vt:lpstr>
      <vt:lpstr>S-Information System </vt:lpstr>
      <vt:lpstr>S-Information System </vt:lpstr>
      <vt:lpstr>S-Information System </vt:lpstr>
      <vt:lpstr>S-Information System </vt:lpstr>
      <vt:lpstr>S-Information System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Information System</dc:title>
  <dc:creator>Windows User</dc:creator>
  <cp:lastModifiedBy>Windows User</cp:lastModifiedBy>
  <cp:revision>30</cp:revision>
  <dcterms:created xsi:type="dcterms:W3CDTF">2020-01-08T22:07:00Z</dcterms:created>
  <dcterms:modified xsi:type="dcterms:W3CDTF">2020-01-10T16:04:09Z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