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31" autoAdjust="0"/>
  </p:normalViewPr>
  <p:slideViewPr>
    <p:cSldViewPr>
      <p:cViewPr varScale="1">
        <p:scale>
          <a:sx n="33" d="100"/>
          <a:sy n="33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9C1C-B7AD-4DBB-B445-784E575EE581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5AD6-C03E-4909-96C6-072C8E949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7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website to pick random lottery numbers and run simulated</a:t>
            </a:r>
            <a:r>
              <a:rPr lang="en-US" baseline="0" dirty="0" smtClean="0"/>
              <a:t> lottery draws. Results would be displayed at the bottom and/or in a chart to the right (if time). The results at the bottom would show the simulated total winnings over all simulations, a comparison to the expected result. Hopefully the site would give a practical appreciation of the odds of </a:t>
            </a:r>
            <a:r>
              <a:rPr lang="en-US" baseline="0" smtClean="0"/>
              <a:t>winning prizes in the lottery.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5AD6-C03E-4909-96C6-072C8E9498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2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0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9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0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14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4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4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0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1DFA-9391-4075-8494-83F87A418E5A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FB4E-2A2C-44F5-A3BD-22A1B82C8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2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en-US" dirty="0" smtClean="0"/>
              <a:t>Lottery Number Picker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32" y="2060848"/>
            <a:ext cx="3672408" cy="39604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Chart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548" y="1947428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6250" y="1959180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3708" y="1971873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1241" y="1971873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3227" y="1962360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1419" y="1971873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2663" y="2852936"/>
            <a:ext cx="1904949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6250" y="3644083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43708" y="3656776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1241" y="3656776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03227" y="3647263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41419" y="3656776"/>
            <a:ext cx="50405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7403" y="4437112"/>
            <a:ext cx="4038072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5921" y="2852936"/>
            <a:ext cx="20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Numbers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1" y="3356992"/>
            <a:ext cx="75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simulations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07403" y="1971873"/>
            <a:ext cx="4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350105" y="2014790"/>
            <a:ext cx="4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95635" y="2026542"/>
            <a:ext cx="4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755147" y="2026542"/>
            <a:ext cx="4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455154" y="1993018"/>
            <a:ext cx="4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193346" y="2039235"/>
            <a:ext cx="4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07503" y="4797152"/>
            <a:ext cx="358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Lottery Number Picker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Number Picker</dc:title>
  <dc:creator>student</dc:creator>
  <cp:lastModifiedBy>student</cp:lastModifiedBy>
  <cp:revision>2</cp:revision>
  <dcterms:created xsi:type="dcterms:W3CDTF">2017-04-19T08:45:54Z</dcterms:created>
  <dcterms:modified xsi:type="dcterms:W3CDTF">2017-04-19T09:02:37Z</dcterms:modified>
</cp:coreProperties>
</file>