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72" r:id="rId3"/>
    <p:sldId id="270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  <p14:sldId id="272"/>
            <p14:sldId id="270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424" autoAdjust="0"/>
  </p:normalViewPr>
  <p:slideViewPr>
    <p:cSldViewPr snapToGrid="0" showGuides="1">
      <p:cViewPr varScale="1">
        <p:scale>
          <a:sx n="118" d="100"/>
          <a:sy n="118" d="100"/>
        </p:scale>
        <p:origin x="504" y="192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29" Type="http://schemas.microsoft.com/office/2015/10/relationships/revisionInfo" Target="revisionInfo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学前须知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3385" y="1189534"/>
            <a:ext cx="11505449" cy="5504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周二、周四、周六，晚上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20:30~22:30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技术答疑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线下交流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36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课程大纲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" y="1183914"/>
            <a:ext cx="5623213" cy="5587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32714" y="1189534"/>
            <a:ext cx="5896120" cy="5504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初级开发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高级开发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底层开发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课程价值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掌握编码的本质，编写高效代码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修改已有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学习优秀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增强客户端的安全性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通用性极强（越底层，通用性越强）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5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课后话题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3385" y="1189534"/>
            <a:ext cx="11505449" cy="5504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发展前景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技术的发展方向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是否对技术热爱？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技术、管理、创业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多尝试几门不同的编程语言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也不要把编程语言看得太重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热门技术关注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技术学习建议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9953" y="1193549"/>
            <a:ext cx="6846999" cy="394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indent="-342900">
              <a:lnSpc>
                <a:spcPts val="3000"/>
              </a:lnSpc>
              <a:buFont typeface="Wingdings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深入研究、刨根问底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2552" y="1789797"/>
            <a:ext cx="1390529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技术点</a:t>
            </a:r>
          </a:p>
        </p:txBody>
      </p:sp>
      <p:sp>
        <p:nvSpPr>
          <p:cNvPr id="9" name="矩形 8"/>
          <p:cNvSpPr/>
          <p:nvPr/>
        </p:nvSpPr>
        <p:spPr>
          <a:xfrm>
            <a:off x="4712675" y="2551556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05405" y="2535789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413" y="3360449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72552" y="3360449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</a:t>
            </a:r>
            <a:endParaRPr kumimoji="1" lang="zh-CN" altLang="en-US"/>
          </a:p>
        </p:txBody>
      </p:sp>
      <p:cxnSp>
        <p:nvCxnSpPr>
          <p:cNvPr id="14" name="直线箭头连接符 13"/>
          <p:cNvCxnSpPr>
            <a:stCxn id="5" idx="2"/>
            <a:endCxn id="9" idx="0"/>
          </p:cNvCxnSpPr>
          <p:nvPr/>
        </p:nvCxnSpPr>
        <p:spPr>
          <a:xfrm flipH="1">
            <a:off x="5169876" y="2256980"/>
            <a:ext cx="1597941" cy="29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5" idx="2"/>
            <a:endCxn id="10" idx="0"/>
          </p:cNvCxnSpPr>
          <p:nvPr/>
        </p:nvCxnSpPr>
        <p:spPr>
          <a:xfrm>
            <a:off x="6767817" y="2256980"/>
            <a:ext cx="1594789" cy="27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9" idx="2"/>
            <a:endCxn id="11" idx="0"/>
          </p:cNvCxnSpPr>
          <p:nvPr/>
        </p:nvCxnSpPr>
        <p:spPr>
          <a:xfrm flipH="1">
            <a:off x="3868614" y="3018739"/>
            <a:ext cx="1301262" cy="34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9" idx="2"/>
            <a:endCxn id="12" idx="0"/>
          </p:cNvCxnSpPr>
          <p:nvPr/>
        </p:nvCxnSpPr>
        <p:spPr>
          <a:xfrm>
            <a:off x="5169876" y="3018739"/>
            <a:ext cx="1359877" cy="34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098428" y="4117510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E</a:t>
            </a:r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>
            <a:off x="4759567" y="4117510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</a:t>
            </a:r>
            <a:endParaRPr kumimoji="1" lang="zh-CN" altLang="en-US"/>
          </a:p>
        </p:txBody>
      </p:sp>
      <p:cxnSp>
        <p:nvCxnSpPr>
          <p:cNvPr id="27" name="直线箭头连接符 26"/>
          <p:cNvCxnSpPr>
            <a:stCxn id="11" idx="2"/>
            <a:endCxn id="25" idx="0"/>
          </p:cNvCxnSpPr>
          <p:nvPr/>
        </p:nvCxnSpPr>
        <p:spPr>
          <a:xfrm flipH="1">
            <a:off x="2555629" y="3827632"/>
            <a:ext cx="1312985" cy="2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2"/>
            <a:endCxn id="26" idx="0"/>
          </p:cNvCxnSpPr>
          <p:nvPr/>
        </p:nvCxnSpPr>
        <p:spPr>
          <a:xfrm>
            <a:off x="3868614" y="3827632"/>
            <a:ext cx="1348154" cy="2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11412" y="4957747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G</a:t>
            </a:r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72551" y="4957747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</a:t>
            </a:r>
            <a:endParaRPr kumimoji="1" lang="zh-CN" altLang="en-US"/>
          </a:p>
        </p:txBody>
      </p:sp>
      <p:cxnSp>
        <p:nvCxnSpPr>
          <p:cNvPr id="33" name="直线箭头连接符 32"/>
          <p:cNvCxnSpPr>
            <a:stCxn id="26" idx="2"/>
            <a:endCxn id="31" idx="0"/>
          </p:cNvCxnSpPr>
          <p:nvPr/>
        </p:nvCxnSpPr>
        <p:spPr>
          <a:xfrm flipH="1">
            <a:off x="3868613" y="4584693"/>
            <a:ext cx="1348155" cy="373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6" idx="2"/>
            <a:endCxn id="32" idx="0"/>
          </p:cNvCxnSpPr>
          <p:nvPr/>
        </p:nvCxnSpPr>
        <p:spPr>
          <a:xfrm>
            <a:off x="5216768" y="4584693"/>
            <a:ext cx="1312984" cy="373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6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3120</TotalTime>
  <Words>142</Words>
  <Application>Microsoft Macintosh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Calibri</vt:lpstr>
      <vt:lpstr>Calibri Light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课程简介</vt:lpstr>
      <vt:lpstr>学前须知</vt:lpstr>
      <vt:lpstr>课程大纲</vt:lpstr>
      <vt:lpstr>课后话题</vt:lpstr>
      <vt:lpstr>技术学习建议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154</cp:revision>
  <dcterms:created xsi:type="dcterms:W3CDTF">2017-11-23T13:35:11Z</dcterms:created>
  <dcterms:modified xsi:type="dcterms:W3CDTF">2018-01-13T12:49:44Z</dcterms:modified>
</cp:coreProperties>
</file>