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70" r:id="rId3"/>
    <p:sldId id="272" r:id="rId4"/>
    <p:sldId id="271" r:id="rId5"/>
    <p:sldId id="274" r:id="rId6"/>
    <p:sldId id="286" r:id="rId7"/>
    <p:sldId id="275" r:id="rId8"/>
    <p:sldId id="273" r:id="rId9"/>
    <p:sldId id="276" r:id="rId10"/>
    <p:sldId id="291" r:id="rId11"/>
    <p:sldId id="292" r:id="rId12"/>
    <p:sldId id="293" r:id="rId13"/>
    <p:sldId id="289" r:id="rId14"/>
    <p:sldId id="288" r:id="rId15"/>
    <p:sldId id="278" r:id="rId16"/>
    <p:sldId id="279" r:id="rId17"/>
    <p:sldId id="290" r:id="rId18"/>
    <p:sldId id="281" r:id="rId19"/>
    <p:sldId id="280" r:id="rId20"/>
    <p:sldId id="282" r:id="rId21"/>
    <p:sldId id="283" r:id="rId22"/>
    <p:sldId id="287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70"/>
          </p14:sldIdLst>
        </p14:section>
        <p14:section name="SSH登录" id="{CAAF3260-0EFD-5D48-A591-BB971DFBD6F3}">
          <p14:sldIdLst>
            <p14:sldId id="272"/>
            <p14:sldId id="271"/>
            <p14:sldId id="274"/>
            <p14:sldId id="286"/>
            <p14:sldId id="275"/>
          </p14:sldIdLst>
        </p14:section>
        <p14:section name="SSL" id="{03BB9D0F-0C3F-A047-A83B-CBD90D927DE5}">
          <p14:sldIdLst>
            <p14:sldId id="273"/>
          </p14:sldIdLst>
        </p14:section>
        <p14:section name="版本" id="{46E75498-757B-1C45-910B-22D845A1127D}">
          <p14:sldIdLst>
            <p14:sldId id="276"/>
          </p14:sldIdLst>
        </p14:section>
        <p14:section name="通信过程" id="{D6E2220D-FE72-5F4A-97A3-2071EDA2805F}">
          <p14:sldIdLst>
            <p14:sldId id="291"/>
          </p14:sldIdLst>
        </p14:section>
        <p14:section name="建立安全连接" id="{4B63F424-EF8E-3748-A52B-610F368D9583}">
          <p14:sldIdLst>
            <p14:sldId id="292"/>
            <p14:sldId id="293"/>
          </p14:sldIdLst>
        </p14:section>
        <p14:section name="客户端认证" id="{BE9740C9-7FC1-FE40-B1F2-74E54C041A13}">
          <p14:sldIdLst>
            <p14:sldId id="289"/>
            <p14:sldId id="288"/>
            <p14:sldId id="278"/>
            <p14:sldId id="279"/>
            <p14:sldId id="290"/>
          </p14:sldIdLst>
        </p14:section>
        <p14:section name="USB-SSH登陆" id="{376BBC61-145A-DB49-9A0B-B97142F50A8C}">
          <p14:sldIdLst>
            <p14:sldId id="281"/>
            <p14:sldId id="280"/>
            <p14:sldId id="282"/>
            <p14:sldId id="283"/>
            <p14:sldId id="287"/>
          </p14:sldIdLst>
        </p14:section>
        <p14:section name="中文问题" id="{B3684466-5BF3-2E43-A286-55F303885DE6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424" autoAdjust="0"/>
  </p:normalViewPr>
  <p:slideViewPr>
    <p:cSldViewPr snapToGrid="0" showGuides="1">
      <p:cViewPr varScale="1">
        <p:scale>
          <a:sx n="118" d="100"/>
          <a:sy n="118" d="100"/>
        </p:scale>
        <p:origin x="504" y="192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7%AB%AF%E5%8F%A3%E5%8F%B7/10883658#4_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git.sukimashita.com/usbmuxd.git/snapshot/usbmuxd-1.0.8.tar.gz" TargetMode="Externa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逆向环境搭建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的通信过程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200418"/>
            <a:ext cx="11501313" cy="311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的通信过程可以分为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大主要阶段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建立安全连接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2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建立安全连接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1207" y="2143350"/>
            <a:ext cx="2121691" cy="2185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客户端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8044541" y="2143350"/>
            <a:ext cx="3897788" cy="2185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服务器端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2383546" y="3015673"/>
            <a:ext cx="58810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32892" y="2656078"/>
            <a:ext cx="4089161" cy="286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服务器发送公钥等信息给客户端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281" y="1624539"/>
            <a:ext cx="1293541" cy="44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14115" y="1628366"/>
            <a:ext cx="1293541" cy="44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iPhone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24534" y="3398086"/>
            <a:ext cx="3232035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600">
                <a:solidFill>
                  <a:schemeClr val="tx1"/>
                </a:solidFill>
              </a:rPr>
              <a:t>/etc/ssh/ssh_host_rsa_key</a:t>
            </a:r>
          </a:p>
        </p:txBody>
      </p:sp>
      <p:sp>
        <p:nvSpPr>
          <p:cNvPr id="15" name="矩形 14"/>
          <p:cNvSpPr/>
          <p:nvPr/>
        </p:nvSpPr>
        <p:spPr>
          <a:xfrm>
            <a:off x="8524535" y="2754421"/>
            <a:ext cx="3232034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600">
                <a:solidFill>
                  <a:schemeClr val="tx1"/>
                </a:solidFill>
              </a:rPr>
              <a:t>/etc/ssh/ssh_host_rsa_key.pub</a:t>
            </a:r>
          </a:p>
        </p:txBody>
      </p:sp>
      <p:sp>
        <p:nvSpPr>
          <p:cNvPr id="16" name="矩形 15"/>
          <p:cNvSpPr/>
          <p:nvPr/>
        </p:nvSpPr>
        <p:spPr>
          <a:xfrm>
            <a:off x="8264564" y="2868518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公钥</a:t>
            </a:r>
          </a:p>
        </p:txBody>
      </p:sp>
      <p:sp>
        <p:nvSpPr>
          <p:cNvPr id="17" name="矩形 16"/>
          <p:cNvSpPr/>
          <p:nvPr/>
        </p:nvSpPr>
        <p:spPr>
          <a:xfrm>
            <a:off x="8264564" y="3534685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私钥</a:t>
            </a:r>
          </a:p>
        </p:txBody>
      </p:sp>
      <p:sp>
        <p:nvSpPr>
          <p:cNvPr id="18" name="矩形 17"/>
          <p:cNvSpPr/>
          <p:nvPr/>
        </p:nvSpPr>
        <p:spPr>
          <a:xfrm>
            <a:off x="404048" y="2743169"/>
            <a:ext cx="1979498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~/.ssh/known_hosts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160" y="1200419"/>
            <a:ext cx="11501313" cy="449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在建立安全连接过程中，服务器会提供自己的身份证明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1" y="5201653"/>
            <a:ext cx="9740900" cy="11811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31207" y="4609336"/>
            <a:ext cx="11501313" cy="449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如果客户端并无服务器端的公钥信息，就会询问是否连接此服务器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build="p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服务器身份信息变更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200419"/>
            <a:ext cx="11501313" cy="378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在建立安全连接过程中，可能会遇到以下错误信息：提醒服务器的身份信息发生了变更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9" y="1665515"/>
            <a:ext cx="7073900" cy="187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160" y="3802103"/>
            <a:ext cx="11501313" cy="1869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如果确定要连接此服务器，删除掉之前服务器的公钥信息就行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ssh-keygen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服务器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或者直接打开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known_hosts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文件删除服务器的公钥信息就行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~/.ssh/known_hosts</a:t>
            </a:r>
          </a:p>
        </p:txBody>
      </p:sp>
    </p:spTree>
    <p:extLst>
      <p:ext uri="{BB962C8B-B14F-4D97-AF65-F5344CB8AC3E}">
        <p14:creationId xmlns:p14="http://schemas.microsoft.com/office/powerpoint/2010/main" val="3874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的客户端认证方式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6"/>
            <a:ext cx="11501313" cy="3730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种常用的客户端认证方式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基于密码的客户端认证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使用账号和密码即可认证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基于密钥的客户端认证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免密码认证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最安全的一种认证方式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默认会优先尝试“密钥认证”，如果认证失败，才会尝试“密码认证”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6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基于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密钥的客户端认证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7853" y="2146535"/>
            <a:ext cx="3634806" cy="21658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客户端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005975" y="2146535"/>
            <a:ext cx="3962400" cy="21658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服务器端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498710" y="3592568"/>
            <a:ext cx="3232035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</a:rPr>
              <a:t>~/.ssh/id_rsa</a:t>
            </a:r>
          </a:p>
        </p:txBody>
      </p:sp>
      <p:sp>
        <p:nvSpPr>
          <p:cNvPr id="10" name="矩形 9"/>
          <p:cNvSpPr/>
          <p:nvPr/>
        </p:nvSpPr>
        <p:spPr>
          <a:xfrm>
            <a:off x="498711" y="2948903"/>
            <a:ext cx="3232034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</a:rPr>
              <a:t>~/.ssh/id_rsa.pub</a:t>
            </a:r>
          </a:p>
        </p:txBody>
      </p:sp>
      <p:sp>
        <p:nvSpPr>
          <p:cNvPr id="11" name="矩形 10"/>
          <p:cNvSpPr/>
          <p:nvPr/>
        </p:nvSpPr>
        <p:spPr>
          <a:xfrm>
            <a:off x="8199169" y="2948903"/>
            <a:ext cx="3662021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</a:rPr>
              <a:t>~/.ssh/authorized_keys</a:t>
            </a:r>
          </a:p>
        </p:txBody>
      </p:sp>
      <p:cxnSp>
        <p:nvCxnSpPr>
          <p:cNvPr id="3" name="直线箭头连接符 2"/>
          <p:cNvCxnSpPr>
            <a:stCxn id="10" idx="3"/>
            <a:endCxn id="11" idx="1"/>
          </p:cNvCxnSpPr>
          <p:nvPr/>
        </p:nvCxnSpPr>
        <p:spPr>
          <a:xfrm>
            <a:off x="3730745" y="3221407"/>
            <a:ext cx="44684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01523" y="2767245"/>
            <a:ext cx="3662897" cy="430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将公钥内容追加到授权文件尾部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842659" y="3491458"/>
            <a:ext cx="4163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43137" y="3519304"/>
            <a:ext cx="1737615" cy="3051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8485" y="1424278"/>
            <a:ext cx="1293541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</a:t>
            </a:r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40404" y="1424277"/>
            <a:ext cx="1293541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iPhone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8740" y="3063000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公钥</a:t>
            </a:r>
          </a:p>
        </p:txBody>
      </p:sp>
      <p:sp>
        <p:nvSpPr>
          <p:cNvPr id="27" name="矩形 26"/>
          <p:cNvSpPr/>
          <p:nvPr/>
        </p:nvSpPr>
        <p:spPr>
          <a:xfrm>
            <a:off x="238740" y="3729167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私钥</a:t>
            </a:r>
          </a:p>
        </p:txBody>
      </p:sp>
      <p:sp>
        <p:nvSpPr>
          <p:cNvPr id="28" name="矩形 27"/>
          <p:cNvSpPr/>
          <p:nvPr/>
        </p:nvSpPr>
        <p:spPr>
          <a:xfrm>
            <a:off x="10361351" y="2777866"/>
            <a:ext cx="1380883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授权文件</a:t>
            </a:r>
          </a:p>
        </p:txBody>
      </p:sp>
    </p:spTree>
    <p:extLst>
      <p:ext uri="{BB962C8B-B14F-4D97-AF65-F5344CB8AC3E}">
        <p14:creationId xmlns:p14="http://schemas.microsoft.com/office/powerpoint/2010/main" val="6831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21" grpId="0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基于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密钥的客户端认证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7"/>
            <a:ext cx="11501313" cy="5341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在客户端生成一对相关联的密钥（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）：一个公钥（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），一个私钥（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ssh-keygen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一路敲回车键（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）即可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默认生成的是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密钥，可以通过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参数指定密钥类型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生成的公钥：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~/.ssh/id_rsa.pub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生成的私钥：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Ø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把客户端的公钥内容追加到服务器的授权文件（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~/.ssh/authorized_keys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）尾部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ssh-copy-id root@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需要输入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ssh-copy-id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会将客户端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~/.ssh/id_rsa.pub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的内容自动追加到服务器的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~/.ssh/authorized_keys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注意：由于是在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文件夹下操作，所以上述操作仅仅是解决了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用户的登录问题（不会影响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77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公钥 </a:t>
            </a:r>
            <a:r>
              <a:rPr lang="en-US" altLang="zh-CN">
                <a:sym typeface="+mn-ea"/>
              </a:rPr>
              <a:t>&gt;&gt;</a:t>
            </a:r>
            <a:r>
              <a:rPr lang="zh-CN" altLang="en-US">
                <a:sym typeface="+mn-ea"/>
              </a:rPr>
              <a:t> 授权文件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67496"/>
            <a:ext cx="11501313" cy="5341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ssh-copy-id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将客户端的公钥内容自动追加到服务器的授权文件尾部，也可以手动操作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复制客户端的公钥到服务器某路径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 ~/.ssh/id_rsa.pub root@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:~</a:t>
            </a:r>
          </a:p>
          <a:p>
            <a:pPr marL="342900" indent="-342900">
              <a:lnSpc>
                <a:spcPts val="2200"/>
              </a:lnSpc>
              <a:buFont typeface="Arial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 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登录进行安全的远程文件拷贝命令，把一个文件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到远程另外一台主机上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上面的命令行将客户端的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~/.ssh/id_rsa.pub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拷贝到了服务器的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登录服务器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root@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需要输入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在服务器创建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 .ssh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追加公钥内容到授权文件尾部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~/id_rsa.pub &gt;&gt; ~/.ssh/authorized_keys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删除公钥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~/id_rsa.pub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0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文件权限问题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67496"/>
            <a:ext cx="11501313" cy="5341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如果配置了免密码登录后，还是需要输入密码，需要在服务器端设置文件权限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755 ~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755 ~/.ssh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644 ~/.ssh/authorized_keys</a:t>
            </a:r>
          </a:p>
        </p:txBody>
      </p:sp>
    </p:spTree>
    <p:extLst>
      <p:ext uri="{BB962C8B-B14F-4D97-AF65-F5344CB8AC3E}">
        <p14:creationId xmlns:p14="http://schemas.microsoft.com/office/powerpoint/2010/main" val="354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端口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503" y="3442877"/>
            <a:ext cx="11501313" cy="4165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端口进行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通信，采用的是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211" y="3969133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</p:txBody>
      </p:sp>
      <p:sp>
        <p:nvSpPr>
          <p:cNvPr id="9" name="矩形 8"/>
          <p:cNvSpPr/>
          <p:nvPr/>
        </p:nvSpPr>
        <p:spPr>
          <a:xfrm>
            <a:off x="5825148" y="3969132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10" name="直线箭头连接符 9"/>
          <p:cNvCxnSpPr>
            <a:stCxn id="7" idx="3"/>
            <a:endCxn id="2" idx="1"/>
          </p:cNvCxnSpPr>
          <p:nvPr/>
        </p:nvCxnSpPr>
        <p:spPr>
          <a:xfrm flipV="1">
            <a:off x="3223499" y="4415881"/>
            <a:ext cx="238034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8320" y="3875484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844" y="4268725"/>
            <a:ext cx="446315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22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55379" y="4149049"/>
            <a:ext cx="1516584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99502" y="1189056"/>
            <a:ext cx="11501313" cy="1975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端口就是设备对外提供服务的窗口，每个端口都有个端口号（范围是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0~65535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2^16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有些端口号是保留的，已经规定了用途，比如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端口提供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端口提供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端口提供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服务（可以查看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/etc/ssh/sshd_config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更多保留端口号：</a:t>
            </a:r>
            <a:r>
              <a:rPr lang="mr-I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https://baike.baidu.com/item/%E7%AB%AF%E5%8F%A3%E5%8F%B7/10883658#4_3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11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9" grpId="0" animBg="1"/>
      <p:bldP spid="12" grpId="0" animBg="1"/>
      <p:bldP spid="2" grpId="0" animBg="1"/>
      <p:bldP spid="21" grpId="0" animBg="1"/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951279" y="3964191"/>
            <a:ext cx="1851252" cy="11602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usbmuxd</a:t>
            </a:r>
          </a:p>
          <a:p>
            <a:pPr algn="ctr"/>
            <a:endParaRPr kumimoji="1" lang="en-US" altLang="zh-CN" sz="2800">
              <a:solidFill>
                <a:schemeClr val="tx1"/>
              </a:solidFill>
            </a:endParaRPr>
          </a:p>
          <a:p>
            <a:pPr algn="ctr"/>
            <a:endParaRPr kumimoji="1" lang="en-US" altLang="zh-CN" sz="2800">
              <a:solidFill>
                <a:schemeClr val="tx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USB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登录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200420"/>
            <a:ext cx="11501313" cy="4165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默认情况下，由于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是通过网络连接的方式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59" y="2794704"/>
            <a:ext cx="11501313" cy="1047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为了加快传输速度，也可以通过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连接的方式进行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上有个服务程序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usbmuxd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（它会开机自动启动），可以将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/System/Library/PrivateFrameworks/MobileDevice.framework/Resources/usbmuxd</a:t>
            </a:r>
          </a:p>
        </p:txBody>
      </p:sp>
      <p:sp>
        <p:nvSpPr>
          <p:cNvPr id="11" name="矩形 10"/>
          <p:cNvSpPr/>
          <p:nvPr/>
        </p:nvSpPr>
        <p:spPr>
          <a:xfrm>
            <a:off x="922328" y="1769831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</p:txBody>
      </p:sp>
      <p:sp>
        <p:nvSpPr>
          <p:cNvPr id="14" name="矩形 13"/>
          <p:cNvSpPr/>
          <p:nvPr/>
        </p:nvSpPr>
        <p:spPr>
          <a:xfrm>
            <a:off x="5981265" y="1769830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15" name="直线箭头连接符 14"/>
          <p:cNvCxnSpPr>
            <a:stCxn id="18" idx="3"/>
            <a:endCxn id="11" idx="1"/>
          </p:cNvCxnSpPr>
          <p:nvPr/>
        </p:nvCxnSpPr>
        <p:spPr>
          <a:xfrm flipV="1">
            <a:off x="3379616" y="2216579"/>
            <a:ext cx="238034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944437" y="1676182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961" y="2069423"/>
            <a:ext cx="446315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22</a:t>
            </a: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11496" y="1949747"/>
            <a:ext cx="1516584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9" name="矩形 18"/>
          <p:cNvSpPr/>
          <p:nvPr/>
        </p:nvSpPr>
        <p:spPr>
          <a:xfrm>
            <a:off x="922328" y="4064551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  <a:p>
            <a:pPr algn="ctr"/>
            <a:endParaRPr kumimoji="1" lang="en-US" altLang="zh-CN" sz="2800"/>
          </a:p>
        </p:txBody>
      </p:sp>
      <p:sp>
        <p:nvSpPr>
          <p:cNvPr id="20" name="矩形 19"/>
          <p:cNvSpPr/>
          <p:nvPr/>
        </p:nvSpPr>
        <p:spPr>
          <a:xfrm>
            <a:off x="6282346" y="4064551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21" name="直线箭头连接符 20"/>
          <p:cNvCxnSpPr>
            <a:endCxn id="26" idx="1"/>
          </p:cNvCxnSpPr>
          <p:nvPr/>
        </p:nvCxnSpPr>
        <p:spPr>
          <a:xfrm>
            <a:off x="3719687" y="4687913"/>
            <a:ext cx="2339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46650" y="4562547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2609" y="4396693"/>
            <a:ext cx="1516584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297351" y="4687913"/>
            <a:ext cx="4838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81217" y="4540757"/>
            <a:ext cx="938470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10010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59189" y="4540757"/>
            <a:ext cx="446315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9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build="p"/>
      <p:bldP spid="6" grpId="0" build="p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9534"/>
            <a:ext cx="11501313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Alfred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便捷搜索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XtraFinder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Finder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iTerm2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Go2Shell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快速定位到命令行工具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提供工作效率的工具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usbmuxd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502" y="1186189"/>
            <a:ext cx="11501313" cy="2315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usbmuxd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工具包（下载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v1.0.8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版本，主要用到里面的一个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tcprelay.py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https://cgit.sukimashita.com/usbmuxd.git/snapshot/usbmuxd-1.0.8.tar.gz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端口）映射到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~/Documents/usbmuxd-1.0.8/python-client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tcprelay.py -t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22:10010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参数是为了能够同时支持多个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502" y="5024219"/>
            <a:ext cx="11501313" cy="11981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注意：要想保持端口映射状态，不能终止此命令行（如果要执行其他终端命令行，请新开一个终端界面）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不一定非要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端口，只要不是保留端口就行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8" y="3655922"/>
            <a:ext cx="965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usbmuxd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502" y="1180559"/>
            <a:ext cx="11501313" cy="3937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端口映射完毕后，以后如果想跟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端口通信，直接跟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端口通信就可以了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新开一个终端界面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端口（以下方式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root@localhost -p 10010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root@127.0.0.1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</a:p>
          <a:p>
            <a:pPr marL="342900" indent="-342900">
              <a:lnSpc>
                <a:spcPts val="2500"/>
              </a:lnSpc>
              <a:buFont typeface="Arial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是一个域名，指向的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，本机虚拟网卡的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Arial" charset="0"/>
              <a:buChar char="•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usbmuxd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协议数据，通过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连接转发到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远程拷贝文件也可以直接跟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 -P 10010 ~/Desktop/1.txt root@localhost:~/test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~/Desktop/1.txt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文件，拷贝到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~/test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的端口号参数是大写的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</a:p>
        </p:txBody>
      </p:sp>
    </p:spTree>
    <p:extLst>
      <p:ext uri="{BB962C8B-B14F-4D97-AF65-F5344CB8AC3E}">
        <p14:creationId xmlns:p14="http://schemas.microsoft.com/office/powerpoint/2010/main" val="21123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脚本文件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502" y="1180559"/>
            <a:ext cx="11501313" cy="40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我们可以将经常执行的一系列终端命令行放到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脚本文件中（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），然后执行脚本文件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640388"/>
            <a:ext cx="2286000" cy="95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9502" y="2700842"/>
            <a:ext cx="11501313" cy="3155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命令来执行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环境会启动一个子进程来执行脚本文件，执行后返回到父进程的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时，在子进程中会进入到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的目录，但是在父进程中环境并没有改变，也就是说目录没有改变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环境下执行脚本文件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后会跳转到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可以用一个点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来替代，比如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zh-CN" altLang="en-US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test.sh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44" y="4089381"/>
            <a:ext cx="5482772" cy="24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终端的中文乱码问题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381"/>
            <a:ext cx="11501313" cy="342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终端不支持中文输入和显示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解决方案：新建一个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~/.inputrc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文件，文件内容是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不将中文字符转化为转义序列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convert-meta off 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允许向终端输出中文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output-meta 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允许向终端输入中文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meta-flag on 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input-meta 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60" y="4822371"/>
            <a:ext cx="11501313" cy="3592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如果是想在终端编辑文件内容，可以通过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Cydia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（软件源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http://apt.saurik.com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1" y="5310862"/>
            <a:ext cx="3350986" cy="1316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50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9535"/>
            <a:ext cx="11501313" cy="486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我们经常在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的终端上，通过敲一些命令行来完成一些操作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远程登录到</a:t>
            </a:r>
            <a:r>
              <a:rPr lang="en-US" altLang="zh-CN">
                <a:sym typeface="+mn-ea"/>
              </a:rPr>
              <a:t>iPhone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85" y="1621971"/>
            <a:ext cx="1790700" cy="151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20" y="3225163"/>
            <a:ext cx="11501313" cy="1771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Darwin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（苹果的一个基于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的开源系统内核），所以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中同样支持终端的命令行操作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在逆向工程中，我们经常会通过命令行来操纵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终端中的命令行能作用在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上，我们得让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的方式建立连接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3473" y="5185573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</p:txBody>
      </p:sp>
      <p:sp>
        <p:nvSpPr>
          <p:cNvPr id="7" name="矩形 6"/>
          <p:cNvSpPr/>
          <p:nvPr/>
        </p:nvSpPr>
        <p:spPr>
          <a:xfrm>
            <a:off x="5902410" y="5185572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300761" y="5632322"/>
            <a:ext cx="26016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45674" y="5283581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5673" y="5730330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终端指令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5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 build="p"/>
      <p:bldP spid="6" grpId="0" animBg="1"/>
      <p:bldP spid="7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61670"/>
            <a:ext cx="11501313" cy="699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的缩写，意为“安全外壳协议”，是一种可以为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提供安全保障的协议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OpenSSH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63" y="2200292"/>
            <a:ext cx="6477000" cy="3492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7521" y="1808236"/>
            <a:ext cx="11702143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，可以把所有传输的数据进行加密，“中间人”攻击方式就不可能实现，能防止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21" y="5724977"/>
            <a:ext cx="11702143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协议的免费开源实现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</p:txBody>
      </p:sp>
      <p:sp>
        <p:nvSpPr>
          <p:cNvPr id="7" name="矩形 6"/>
          <p:cNvSpPr/>
          <p:nvPr/>
        </p:nvSpPr>
        <p:spPr>
          <a:xfrm>
            <a:off x="8175171" y="2714186"/>
            <a:ext cx="2254292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sniffer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嗅探器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抓数据包软件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5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OpenSSH</a:t>
            </a:r>
            <a:r>
              <a:rPr lang="zh-CN" altLang="en-US">
                <a:sym typeface="+mn-ea"/>
              </a:rPr>
              <a:t>远程登录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7"/>
            <a:ext cx="11501313" cy="4759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Cydia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工具（软件源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http://apt.saurik.com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9" y="1594934"/>
            <a:ext cx="3847193" cy="1521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32159" y="3344905"/>
            <a:ext cx="11501313" cy="4759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的具体使用步骤可以查看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中的描述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" y="3777337"/>
            <a:ext cx="3601356" cy="1023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63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OpenSSH</a:t>
            </a:r>
            <a:r>
              <a:rPr lang="zh-CN" altLang="en-US">
                <a:sym typeface="+mn-ea"/>
              </a:rPr>
              <a:t>远程登录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使用步骤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273" y="1198210"/>
            <a:ext cx="11501313" cy="3221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协议通信，所以要确保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在同一局域网下，比如连接着同一个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的终端输入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账户名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root@10.1.1.168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（这里的服务器是手机）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初始密码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alpine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登录成功后就可以使用终端命令行操作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退出登录命令是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29" y="4013224"/>
            <a:ext cx="8815801" cy="20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mobile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56875"/>
            <a:ext cx="11501313" cy="16752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个常用账户：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：最高权限账户，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/var/root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：普通权限账户，只能操作一些普通文件，不能操作系统级别的文件，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/var/mobile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用户的初始登录密码都是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alpine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160" y="4236948"/>
            <a:ext cx="11501313" cy="367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最好修改一下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用户的登录密码（登录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账户后，分别通过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50" y="2222178"/>
            <a:ext cx="3535909" cy="17728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1" y="4659087"/>
            <a:ext cx="3270250" cy="18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9535"/>
            <a:ext cx="11501313" cy="33824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很多人会将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搞混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 Sockets 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的缩写，是为网络通信提供安全及数据完整性的一种安全协议，在传输层对网络连接进行加密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的开源实现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绝大部分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请求等价于：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的加密就是通过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OpenSSL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2520" y="4594132"/>
            <a:ext cx="2761023" cy="15022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OpenSSH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1402762" y="5192850"/>
            <a:ext cx="2129652" cy="82205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OpenSSL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7" y="3415573"/>
            <a:ext cx="5486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的版本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6"/>
            <a:ext cx="11501313" cy="311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协议一共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SSH-1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现在用的比较多的是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，客户端和服务端版本要保持一致才能通信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版本（查看配置文件的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/etc/ssh/ssh_config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/etc/ssh/sshd_config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6400</TotalTime>
  <Words>1681</Words>
  <Application>Microsoft Macintosh PowerPoint</Application>
  <PresentationFormat>宽屏</PresentationFormat>
  <Paragraphs>252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Mangal</vt:lpstr>
      <vt:lpstr>Wingdings</vt:lpstr>
      <vt:lpstr>等线</vt:lpstr>
      <vt:lpstr>黑体</vt:lpstr>
      <vt:lpstr>宋体</vt:lpstr>
      <vt:lpstr>微软雅黑</vt:lpstr>
      <vt:lpstr>Office 主题</vt:lpstr>
      <vt:lpstr>逆向环境搭建</vt:lpstr>
      <vt:lpstr>提供工作效率的工具</vt:lpstr>
      <vt:lpstr>Mac远程登录到iPhone</vt:lpstr>
      <vt:lpstr>SSH、OpenSSH</vt:lpstr>
      <vt:lpstr>使用OpenSSH远程登录</vt:lpstr>
      <vt:lpstr>使用OpenSSH远程登录 - 使用步骤</vt:lpstr>
      <vt:lpstr>root、mobile</vt:lpstr>
      <vt:lpstr>SSL、OpenSSL</vt:lpstr>
      <vt:lpstr>SSH的版本</vt:lpstr>
      <vt:lpstr>SSH的通信过程</vt:lpstr>
      <vt:lpstr>建立安全连接</vt:lpstr>
      <vt:lpstr>服务器身份信息变更</vt:lpstr>
      <vt:lpstr>SSH的客户端认证方式</vt:lpstr>
      <vt:lpstr>SSH - 基于密钥的客户端认证</vt:lpstr>
      <vt:lpstr>SSH - 基于密钥的客户端认证</vt:lpstr>
      <vt:lpstr>公钥 &gt;&gt; 授权文件</vt:lpstr>
      <vt:lpstr>文件权限问题</vt:lpstr>
      <vt:lpstr>22端口</vt:lpstr>
      <vt:lpstr>通过USB进行SSH登录</vt:lpstr>
      <vt:lpstr>usbmuxd的使用1</vt:lpstr>
      <vt:lpstr>usbmuxd的使用2</vt:lpstr>
      <vt:lpstr>sh脚本文件</vt:lpstr>
      <vt:lpstr>iOS终端的中文乱码问题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411</cp:revision>
  <dcterms:created xsi:type="dcterms:W3CDTF">2017-11-23T13:35:11Z</dcterms:created>
  <dcterms:modified xsi:type="dcterms:W3CDTF">2018-01-17T06:03:12Z</dcterms:modified>
</cp:coreProperties>
</file>