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89" r:id="rId3"/>
    <p:sldId id="290" r:id="rId4"/>
    <p:sldId id="291" r:id="rId5"/>
    <p:sldId id="292" r:id="rId6"/>
    <p:sldId id="298" r:id="rId7"/>
    <p:sldId id="294" r:id="rId8"/>
    <p:sldId id="293" r:id="rId9"/>
    <p:sldId id="299" r:id="rId10"/>
    <p:sldId id="295" r:id="rId11"/>
    <p:sldId id="296" r:id="rId12"/>
    <p:sldId id="297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Cycript" id="{46E75498-757B-1C45-910B-22D845A1127D}">
          <p14:sldIdLst>
            <p14:sldId id="289"/>
            <p14:sldId id="290"/>
            <p14:sldId id="291"/>
          </p14:sldIdLst>
        </p14:section>
        <p14:section name="常用语法" id="{BD6FAB0B-345D-7348-8E53-0DC633DEF786}">
          <p14:sldIdLst>
            <p14:sldId id="292"/>
            <p14:sldId id="298"/>
          </p14:sldIdLst>
        </p14:section>
        <p14:section name="封装Cycript" id="{10B10F42-54E2-4B40-ABE0-5EE183D730F0}">
          <p14:sldIdLst>
            <p14:sldId id="294"/>
            <p14:sldId id="293"/>
            <p14:sldId id="299"/>
          </p14:sldIdLst>
        </p14:section>
        <p14:section name="python" id="{1A719381-09FE-3543-ACB3-6C7F60A1147B}">
          <p14:sldIdLst>
            <p14:sldId id="295"/>
          </p14:sldIdLst>
        </p14:section>
        <p14:section name="练习" id="{34F0943C-1F70-334F-91E4-EAD01CF6FDE0}">
          <p14:sldIdLst>
            <p14:sldId id="296"/>
            <p14:sldId id="297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424" autoAdjust="0"/>
  </p:normalViewPr>
  <p:slideViewPr>
    <p:cSldViewPr snapToGrid="0" showGuides="1">
      <p:cViewPr varScale="1">
        <p:scale>
          <a:sx n="114" d="100"/>
          <a:sy n="114" d="100"/>
        </p:scale>
        <p:origin x="616" y="17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cript.org/manua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ycrip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rMJLee/mj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Cycript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打印字符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33" y="1358656"/>
            <a:ext cx="9550400" cy="293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33" y="4805711"/>
            <a:ext cx="6426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网易云音乐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963" y="1256742"/>
            <a:ext cx="11501313" cy="11436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找出文本输入框、登录按钮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找出登录方法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99" y="1333633"/>
            <a:ext cx="2803039" cy="4974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喜马拉雅</a:t>
            </a:r>
            <a:r>
              <a:rPr lang="en-US" altLang="zh-CN">
                <a:sym typeface="+mn-ea"/>
              </a:rPr>
              <a:t>FM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963" y="1224084"/>
            <a:ext cx="11501313" cy="17694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找出广告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，并且删掉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找出标题，并且修改为红色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62" y="1450241"/>
            <a:ext cx="2723456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6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微信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963" y="1224085"/>
            <a:ext cx="11501313" cy="5712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修改微信钱包的余额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30" y="1347073"/>
            <a:ext cx="2909666" cy="51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Cycript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2163" y="1201781"/>
            <a:ext cx="6819752" cy="2706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等语法的混合物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可以用来探索、修改、调试正在运行的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Mac\iOS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http://www.cycript.org/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http://www.cycript.org/manual/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Cydia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上调试运行中的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915" y="1531393"/>
            <a:ext cx="4961667" cy="2046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62" y="4215161"/>
            <a:ext cx="11337991" cy="22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Cycript</a:t>
            </a:r>
            <a:r>
              <a:rPr lang="zh-CN" altLang="en-US">
                <a:sym typeface="+mn-ea"/>
              </a:rPr>
              <a:t>的开启和关闭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201781"/>
            <a:ext cx="11501313" cy="13295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进程名称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820" y="4576884"/>
            <a:ext cx="11501313" cy="17793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取消输入：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20" y="2625395"/>
            <a:ext cx="5232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ps</a:t>
            </a:r>
            <a:r>
              <a:rPr lang="zh-CN" altLang="en-US">
                <a:sym typeface="+mn-ea"/>
              </a:rPr>
              <a:t>命令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201781"/>
            <a:ext cx="11501313" cy="459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adv-cmds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2161" y="3450610"/>
            <a:ext cx="11501313" cy="26045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命令可以列出系统当前的进程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列出所有的进程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关键词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1" y="1755600"/>
            <a:ext cx="3774068" cy="1491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6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常用语法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201782"/>
            <a:ext cx="11501313" cy="237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[UIApplication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sharedApplication]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变量名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用内存地址获取对象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03" y="1655241"/>
            <a:ext cx="6070600" cy="1346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2162" y="3580482"/>
            <a:ext cx="11501313" cy="168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ObjectiveC.classes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已加载的所有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查看对象的所有成员变量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12" y="3454900"/>
            <a:ext cx="7704147" cy="11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常用语法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946" y="1219199"/>
            <a:ext cx="11501313" cy="3091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递归打印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的所有子控件（跟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一样的函数）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view.recursiveDescription().toString()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筛选出某种类型的对象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choose(UIViewController)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choose(UITableViewCell)</a:t>
            </a:r>
          </a:p>
        </p:txBody>
      </p:sp>
    </p:spTree>
    <p:extLst>
      <p:ext uri="{BB962C8B-B14F-4D97-AF65-F5344CB8AC3E}">
        <p14:creationId xmlns:p14="http://schemas.microsoft.com/office/powerpoint/2010/main" val="9841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封装</a:t>
            </a:r>
            <a:r>
              <a:rPr lang="en-US" altLang="zh-CN">
                <a:sym typeface="+mn-ea"/>
              </a:rPr>
              <a:t>Cycript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.cy</a:t>
            </a:r>
            <a:r>
              <a:rPr lang="zh-CN" altLang="en-US">
                <a:sym typeface="+mn-ea"/>
              </a:rPr>
              <a:t>文件编写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190895"/>
            <a:ext cx="11501313" cy="1116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我们可以将常用的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代码封装在一个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参数名固定，用于向外提供接口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3" y="2412725"/>
            <a:ext cx="5311782" cy="20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封装</a:t>
            </a:r>
            <a:r>
              <a:rPr lang="en-US" altLang="zh-CN">
                <a:sym typeface="+mn-ea"/>
              </a:rPr>
              <a:t>Cycript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存放和使用</a:t>
            </a:r>
            <a:r>
              <a:rPr lang="en-US" altLang="zh-CN">
                <a:sym typeface="+mn-ea"/>
              </a:rPr>
              <a:t>.cy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201781"/>
            <a:ext cx="11501313" cy="450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/usr/lib/cycript0.9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9" y="1746598"/>
            <a:ext cx="35306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32161" y="3304167"/>
            <a:ext cx="11501313" cy="450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文件，并使用它提供的接口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9" y="4109358"/>
            <a:ext cx="896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Cycript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162" y="1201781"/>
            <a:ext cx="11501313" cy="5399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https://github.com/CoderMJLee/mjcript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具体用法参考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mjcript.cy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6200</TotalTime>
  <Words>328</Words>
  <Application>Microsoft Macintosh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Wingdings</vt:lpstr>
      <vt:lpstr>等线</vt:lpstr>
      <vt:lpstr>黑体</vt:lpstr>
      <vt:lpstr>宋体</vt:lpstr>
      <vt:lpstr>微软雅黑</vt:lpstr>
      <vt:lpstr>Office 主题</vt:lpstr>
      <vt:lpstr>Cycript</vt:lpstr>
      <vt:lpstr>Cycript</vt:lpstr>
      <vt:lpstr>Cycript的开启和关闭</vt:lpstr>
      <vt:lpstr>ps命令</vt:lpstr>
      <vt:lpstr>常用语法1</vt:lpstr>
      <vt:lpstr>常用语法2</vt:lpstr>
      <vt:lpstr>封装Cycript - .cy文件编写</vt:lpstr>
      <vt:lpstr>封装Cycript - 存放和使用.cy文件</vt:lpstr>
      <vt:lpstr>Cycript库</vt:lpstr>
      <vt:lpstr>利用python打印字符</vt:lpstr>
      <vt:lpstr>网易云音乐</vt:lpstr>
      <vt:lpstr>喜马拉雅FM</vt:lpstr>
      <vt:lpstr>微信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435</cp:revision>
  <dcterms:created xsi:type="dcterms:W3CDTF">2017-11-23T13:35:11Z</dcterms:created>
  <dcterms:modified xsi:type="dcterms:W3CDTF">2018-01-18T19:24:21Z</dcterms:modified>
</cp:coreProperties>
</file>