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90" r:id="rId3"/>
    <p:sldId id="289" r:id="rId4"/>
    <p:sldId id="291" r:id="rId5"/>
    <p:sldId id="292" r:id="rId6"/>
    <p:sldId id="297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壳" id="{46E75498-757B-1C45-910B-22D845A1127D}">
          <p14:sldIdLst>
            <p14:sldId id="290"/>
            <p14:sldId id="289"/>
            <p14:sldId id="291"/>
            <p14:sldId id="292"/>
            <p14:sldId id="297"/>
          </p14:sldIdLst>
        </p14:section>
        <p14:section name="Clutch" id="{7C8D81CA-6430-6247-A5F7-8762DB6EF695}">
          <p14:sldIdLst>
            <p14:sldId id="293"/>
            <p14:sldId id="294"/>
          </p14:sldIdLst>
        </p14:section>
        <p14:section name="dumpdecrypted" id="{957EB5CE-B1D4-6448-9F80-BC15BADC41C0}">
          <p14:sldIdLst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07"/>
    <a:srgbClr val="0070C0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424" autoAdjust="0"/>
  </p:normalViewPr>
  <p:slideViewPr>
    <p:cSldViewPr snapToGrid="0" showGuides="1">
      <p:cViewPr>
        <p:scale>
          <a:sx n="112" d="100"/>
          <a:sy n="112" d="100"/>
        </p:scale>
        <p:origin x="720" y="24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9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JCracks/Clutch" TargetMode="External"/><Relationship Id="rId3" Type="http://schemas.openxmlformats.org/officeDocument/2006/relationships/hyperlink" Target="https://github.com/stefanesser/dumpdecrypte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JCracks/Clutch/releas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脱壳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dumdecrypted</a:t>
            </a:r>
            <a:r>
              <a:rPr lang="zh-CN" altLang="en-US">
                <a:sym typeface="+mn-ea"/>
              </a:rPr>
              <a:t> </a:t>
            </a:r>
            <a:r>
              <a:rPr lang="mr-IN" altLang="zh-CN">
                <a:sym typeface="+mn-ea"/>
              </a:rPr>
              <a:t>–</a:t>
            </a:r>
            <a:r>
              <a:rPr lang="zh-CN" altLang="en-US">
                <a:sym typeface="+mn-ea"/>
              </a:rPr>
              <a:t> 细节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2162" y="1202338"/>
            <a:ext cx="11501313" cy="386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在使用过程中，可能会遇到以下错误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2162" y="2730832"/>
            <a:ext cx="11501313" cy="2058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所在的文件夹权限不够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放在用户所在文件夹，比如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用户，请将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用户，请将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395"/>
            <a:ext cx="12192000" cy="7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3326" y="1191777"/>
            <a:ext cx="2414450" cy="316835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加壳</a:t>
            </a:r>
            <a:endParaRPr lang="zh-CN" altLang="en-US"/>
          </a:p>
        </p:txBody>
      </p:sp>
      <p:cxnSp>
        <p:nvCxnSpPr>
          <p:cNvPr id="7" name="直线箭头连接符 6"/>
          <p:cNvCxnSpPr>
            <a:stCxn id="9" idx="3"/>
            <a:endCxn id="11" idx="1"/>
          </p:cNvCxnSpPr>
          <p:nvPr/>
        </p:nvCxnSpPr>
        <p:spPr>
          <a:xfrm>
            <a:off x="2155372" y="2241342"/>
            <a:ext cx="19521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11" idx="3"/>
            <a:endCxn id="5" idx="1"/>
          </p:cNvCxnSpPr>
          <p:nvPr/>
        </p:nvCxnSpPr>
        <p:spPr>
          <a:xfrm>
            <a:off x="5818414" y="2241342"/>
            <a:ext cx="3663043" cy="1435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457" y="1428163"/>
            <a:ext cx="2340429" cy="44972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1428163"/>
            <a:ext cx="1796143" cy="1626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534" y="1266736"/>
            <a:ext cx="1710880" cy="194921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634309" y="1728453"/>
            <a:ext cx="743286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8292" y="2416381"/>
            <a:ext cx="743286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7534" y="3418927"/>
            <a:ext cx="1796143" cy="7917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对可执行文件进行了</a:t>
            </a:r>
            <a:r>
              <a:rPr kumimoji="1" lang="zh-CN" altLang="en-US">
                <a:solidFill>
                  <a:srgbClr val="FF0000"/>
                </a:solidFill>
              </a:rPr>
              <a:t>加壳</a:t>
            </a:r>
            <a:r>
              <a:rPr kumimoji="1" lang="zh-CN" altLang="en-US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4730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37623" y="4157084"/>
            <a:ext cx="1865910" cy="14831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壳程序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加壳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2162" y="1179478"/>
            <a:ext cx="11501313" cy="6939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什么是加壳？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利用特殊的算法，对可执行文件的编码进行改变（比如压缩、加密），以达到保护程序代码的目的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19495" y="2096427"/>
            <a:ext cx="2182750" cy="135859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37623" y="2413307"/>
            <a:ext cx="1561171" cy="7248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可执行文件</a:t>
            </a:r>
          </a:p>
        </p:txBody>
      </p:sp>
      <p:cxnSp>
        <p:nvCxnSpPr>
          <p:cNvPr id="6" name="直线箭头连接符 5"/>
          <p:cNvCxnSpPr>
            <a:stCxn id="17" idx="3"/>
            <a:endCxn id="20" idx="1"/>
          </p:cNvCxnSpPr>
          <p:nvPr/>
        </p:nvCxnSpPr>
        <p:spPr>
          <a:xfrm flipV="1">
            <a:off x="3503533" y="4893992"/>
            <a:ext cx="1927614" cy="4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30284" y="2613100"/>
            <a:ext cx="1561171" cy="7248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可执行文件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32183" y="2341754"/>
            <a:ext cx="753923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89992" y="4782014"/>
            <a:ext cx="1561171" cy="7248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可执行文件</a:t>
            </a:r>
            <a:endParaRPr kumimoji="1" lang="en-US" altLang="zh-CN"/>
          </a:p>
          <a:p>
            <a:pPr algn="ctr"/>
            <a:r>
              <a:rPr kumimoji="1" lang="zh-CN" altLang="en-US"/>
              <a:t>（已加密）</a:t>
            </a:r>
          </a:p>
        </p:txBody>
      </p:sp>
      <p:sp>
        <p:nvSpPr>
          <p:cNvPr id="20" name="矩形 19"/>
          <p:cNvSpPr/>
          <p:nvPr/>
        </p:nvSpPr>
        <p:spPr>
          <a:xfrm>
            <a:off x="5431147" y="3854604"/>
            <a:ext cx="2182750" cy="2078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</p:txBody>
      </p:sp>
      <p:grpSp>
        <p:nvGrpSpPr>
          <p:cNvPr id="28" name="组 27"/>
          <p:cNvGrpSpPr/>
          <p:nvPr/>
        </p:nvGrpSpPr>
        <p:grpSpPr>
          <a:xfrm>
            <a:off x="5633568" y="4312736"/>
            <a:ext cx="1865910" cy="1483109"/>
            <a:chOff x="4621194" y="4312736"/>
            <a:chExt cx="1865910" cy="1483109"/>
          </a:xfrm>
        </p:grpSpPr>
        <p:sp>
          <p:nvSpPr>
            <p:cNvPr id="23" name="矩形 22"/>
            <p:cNvSpPr/>
            <p:nvPr/>
          </p:nvSpPr>
          <p:spPr>
            <a:xfrm>
              <a:off x="4621194" y="4312736"/>
              <a:ext cx="1865910" cy="148310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壳程序</a:t>
              </a:r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773563" y="4937666"/>
              <a:ext cx="1561171" cy="72482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可执行文件</a:t>
              </a:r>
              <a:endParaRPr kumimoji="1" lang="en-US" altLang="zh-CN"/>
            </a:p>
            <a:p>
              <a:pPr algn="ctr"/>
              <a:r>
                <a:rPr kumimoji="1" lang="zh-CN" altLang="en-US"/>
                <a:t>（已加密）</a:t>
              </a:r>
            </a:p>
          </p:txBody>
        </p:sp>
      </p:grpSp>
      <p:cxnSp>
        <p:nvCxnSpPr>
          <p:cNvPr id="33" name="直线箭头连接符 32"/>
          <p:cNvCxnSpPr>
            <a:stCxn id="5" idx="3"/>
            <a:endCxn id="2" idx="1"/>
          </p:cNvCxnSpPr>
          <p:nvPr/>
        </p:nvCxnSpPr>
        <p:spPr>
          <a:xfrm>
            <a:off x="3198794" y="2775722"/>
            <a:ext cx="2220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90034" y="4460486"/>
            <a:ext cx="753923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52176" y="4427033"/>
            <a:ext cx="753923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4379" y="3854604"/>
            <a:ext cx="2182750" cy="2078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</p:txBody>
      </p:sp>
      <p:grpSp>
        <p:nvGrpSpPr>
          <p:cNvPr id="40" name="组 39"/>
          <p:cNvGrpSpPr/>
          <p:nvPr/>
        </p:nvGrpSpPr>
        <p:grpSpPr>
          <a:xfrm>
            <a:off x="9646800" y="4312736"/>
            <a:ext cx="1865910" cy="1483109"/>
            <a:chOff x="4621194" y="4312736"/>
            <a:chExt cx="1865910" cy="1483109"/>
          </a:xfrm>
        </p:grpSpPr>
        <p:sp>
          <p:nvSpPr>
            <p:cNvPr id="41" name="矩形 40"/>
            <p:cNvSpPr/>
            <p:nvPr/>
          </p:nvSpPr>
          <p:spPr>
            <a:xfrm>
              <a:off x="4621194" y="4312736"/>
              <a:ext cx="1865910" cy="148310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壳程序</a:t>
              </a:r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773563" y="4937666"/>
              <a:ext cx="1561171" cy="72482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可执行文件</a:t>
              </a:r>
              <a:endParaRPr kumimoji="1" lang="en-US" altLang="zh-CN"/>
            </a:p>
          </p:txBody>
        </p:sp>
      </p:grpSp>
      <p:cxnSp>
        <p:nvCxnSpPr>
          <p:cNvPr id="43" name="直线箭头连接符 42"/>
          <p:cNvCxnSpPr>
            <a:stCxn id="20" idx="3"/>
            <a:endCxn id="39" idx="1"/>
          </p:cNvCxnSpPr>
          <p:nvPr/>
        </p:nvCxnSpPr>
        <p:spPr>
          <a:xfrm>
            <a:off x="7613897" y="4893992"/>
            <a:ext cx="1830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5058" y="2598231"/>
            <a:ext cx="936278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加壳前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85058" y="4716500"/>
            <a:ext cx="936278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加壳后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85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11" grpId="0" animBg="1"/>
      <p:bldP spid="12" grpId="0"/>
      <p:bldP spid="16" grpId="0" animBg="1"/>
      <p:bldP spid="20" grpId="0" animBg="1"/>
      <p:bldP spid="36" grpId="0"/>
      <p:bldP spid="37" grpId="0"/>
      <p:bldP spid="39" grpId="0" animBg="1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脱壳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2162" y="1179478"/>
            <a:ext cx="11501313" cy="1335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什么是脱壳？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摘掉壳程序，将未加密的可执行文件还原出来（有些人也称为“砸壳”）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脱壳主要有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种方法：硬脱壳、动态脱壳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线箭头连接符 5"/>
          <p:cNvCxnSpPr>
            <a:stCxn id="17" idx="3"/>
            <a:endCxn id="39" idx="1"/>
          </p:cNvCxnSpPr>
          <p:nvPr/>
        </p:nvCxnSpPr>
        <p:spPr>
          <a:xfrm flipV="1">
            <a:off x="4200214" y="5558021"/>
            <a:ext cx="1481269" cy="4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2334304" y="4821113"/>
            <a:ext cx="1865910" cy="1483109"/>
            <a:chOff x="2889476" y="4821113"/>
            <a:chExt cx="1865910" cy="1483109"/>
          </a:xfrm>
        </p:grpSpPr>
        <p:sp>
          <p:nvSpPr>
            <p:cNvPr id="17" name="矩形 16"/>
            <p:cNvSpPr/>
            <p:nvPr/>
          </p:nvSpPr>
          <p:spPr>
            <a:xfrm>
              <a:off x="2889476" y="4821113"/>
              <a:ext cx="1865910" cy="148310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壳程序</a:t>
              </a:r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41845" y="5446043"/>
              <a:ext cx="1561171" cy="72482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可执行文件</a:t>
              </a:r>
              <a:endParaRPr kumimoji="1" lang="en-US" altLang="zh-CN"/>
            </a:p>
            <a:p>
              <a:pPr algn="ctr"/>
              <a:r>
                <a:rPr kumimoji="1" lang="zh-CN" altLang="en-US"/>
                <a:t>（已加密）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4563887" y="5091062"/>
            <a:ext cx="753923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5681483" y="4518633"/>
            <a:ext cx="2182750" cy="2078775"/>
            <a:chOff x="6236655" y="4518633"/>
            <a:chExt cx="2182750" cy="2078775"/>
          </a:xfrm>
        </p:grpSpPr>
        <p:sp>
          <p:nvSpPr>
            <p:cNvPr id="39" name="矩形 38"/>
            <p:cNvSpPr/>
            <p:nvPr/>
          </p:nvSpPr>
          <p:spPr>
            <a:xfrm>
              <a:off x="6236655" y="4518633"/>
              <a:ext cx="2182750" cy="20787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内存</a:t>
              </a:r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</p:txBody>
        </p:sp>
        <p:grpSp>
          <p:nvGrpSpPr>
            <p:cNvPr id="40" name="组 39"/>
            <p:cNvGrpSpPr/>
            <p:nvPr/>
          </p:nvGrpSpPr>
          <p:grpSpPr>
            <a:xfrm>
              <a:off x="6439076" y="4976765"/>
              <a:ext cx="1865910" cy="1483109"/>
              <a:chOff x="4621194" y="4312736"/>
              <a:chExt cx="1865910" cy="148310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621194" y="4312736"/>
                <a:ext cx="1865910" cy="148310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壳程序</a:t>
                </a:r>
                <a:endParaRPr kumimoji="1" lang="en-US" altLang="zh-CN"/>
              </a:p>
              <a:p>
                <a:pPr algn="ctr"/>
                <a:endParaRPr kumimoji="1" lang="en-US" altLang="zh-CN"/>
              </a:p>
              <a:p>
                <a:pPr algn="ctr"/>
                <a:endParaRPr kumimoji="1" lang="en-US" altLang="zh-CN"/>
              </a:p>
              <a:p>
                <a:pPr algn="ctr"/>
                <a:endParaRPr kumimoji="1"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773563" y="4937666"/>
                <a:ext cx="1561171" cy="72482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可执行文件</a:t>
                </a:r>
                <a:endParaRPr kumimoji="1" lang="en-US" altLang="zh-CN"/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9701021" y="5601695"/>
            <a:ext cx="1561171" cy="7248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可执行文件</a:t>
            </a:r>
            <a:endParaRPr kumimoji="1" lang="en-US" altLang="zh-CN"/>
          </a:p>
        </p:txBody>
      </p:sp>
      <p:cxnSp>
        <p:nvCxnSpPr>
          <p:cNvPr id="26" name="直线箭头连接符 25"/>
          <p:cNvCxnSpPr>
            <a:stCxn id="42" idx="3"/>
            <a:endCxn id="25" idx="1"/>
          </p:cNvCxnSpPr>
          <p:nvPr/>
        </p:nvCxnSpPr>
        <p:spPr>
          <a:xfrm>
            <a:off x="7597444" y="5964110"/>
            <a:ext cx="2103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027488" y="5573486"/>
            <a:ext cx="1420090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从内存中导出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2334304" y="2723324"/>
            <a:ext cx="1865910" cy="1483109"/>
            <a:chOff x="2889476" y="2723324"/>
            <a:chExt cx="1865910" cy="1483109"/>
          </a:xfrm>
        </p:grpSpPr>
        <p:sp>
          <p:nvSpPr>
            <p:cNvPr id="31" name="矩形 30"/>
            <p:cNvSpPr/>
            <p:nvPr/>
          </p:nvSpPr>
          <p:spPr>
            <a:xfrm>
              <a:off x="2889476" y="2723324"/>
              <a:ext cx="1865910" cy="148310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壳程序</a:t>
              </a:r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041845" y="3348254"/>
              <a:ext cx="1561171" cy="72482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可执行文件</a:t>
              </a:r>
              <a:endParaRPr kumimoji="1" lang="en-US" altLang="zh-CN"/>
            </a:p>
            <a:p>
              <a:pPr algn="ctr"/>
              <a:r>
                <a:rPr kumimoji="1" lang="zh-CN" altLang="en-US"/>
                <a:t>（已加密）</a:t>
              </a:r>
            </a:p>
          </p:txBody>
        </p:sp>
      </p:grpSp>
      <p:cxnSp>
        <p:nvCxnSpPr>
          <p:cNvPr id="34" name="直线箭头连接符 33"/>
          <p:cNvCxnSpPr>
            <a:stCxn id="31" idx="3"/>
            <a:endCxn id="45" idx="1"/>
          </p:cNvCxnSpPr>
          <p:nvPr/>
        </p:nvCxnSpPr>
        <p:spPr>
          <a:xfrm flipV="1">
            <a:off x="4200214" y="3464878"/>
            <a:ext cx="18360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308248" y="3063131"/>
            <a:ext cx="1597428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执行解密算法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36273" y="3102463"/>
            <a:ext cx="1561171" cy="7248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可执行文件</a:t>
            </a:r>
            <a:endParaRPr kumimoji="1"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09493" y="3240621"/>
            <a:ext cx="1208421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硬脱壳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09493" y="5376217"/>
            <a:ext cx="1208421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动态脱壳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39334" y="3240620"/>
            <a:ext cx="3323373" cy="354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中采取“硬脱壳”的方式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9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animBg="1"/>
      <p:bldP spid="29" grpId="0"/>
      <p:bldP spid="44" grpId="0"/>
      <p:bldP spid="45" grpId="0" animBg="1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iOS</a:t>
            </a:r>
            <a:r>
              <a:rPr lang="zh-CN" altLang="en-US">
                <a:sym typeface="+mn-ea"/>
              </a:rPr>
              <a:t>中的脱壳工具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2162" y="1179478"/>
            <a:ext cx="11501313" cy="5198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中有很多好用的脱壳工具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Clutch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https://github.com/KJCracks/Clutch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dumpdecrypted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https://github.com/stefanesser/dumpdecrypted/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AppCrackr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Crackulous</a:t>
            </a:r>
          </a:p>
        </p:txBody>
      </p:sp>
    </p:spTree>
    <p:extLst>
      <p:ext uri="{BB962C8B-B14F-4D97-AF65-F5344CB8AC3E}">
        <p14:creationId xmlns:p14="http://schemas.microsoft.com/office/powerpoint/2010/main" val="13962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如何验证可执行文件是否已经脱壳？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2162" y="1179478"/>
            <a:ext cx="11501313" cy="375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LC_ENCRYPTION_INFO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Crypt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未加密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1626245"/>
            <a:ext cx="8636000" cy="4127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32162" y="6086758"/>
            <a:ext cx="11501313" cy="375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命令行也可以：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otool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可执行文件路径 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crypt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1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Clutch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配置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2162" y="1179478"/>
            <a:ext cx="11501313" cy="4207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下载最新的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https://github.com/KJCracks/Clutch/releases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160" y="1725470"/>
            <a:ext cx="3505071" cy="4207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建议去掉版本号，改名为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Clutch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381" y="1759760"/>
            <a:ext cx="1155700" cy="25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22" y="2595518"/>
            <a:ext cx="3820868" cy="1636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32160" y="2160494"/>
            <a:ext cx="4514160" cy="4207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Clutch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文件拷贝到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/usr/bin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22" y="5101238"/>
            <a:ext cx="5727700" cy="86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962" y="1250987"/>
            <a:ext cx="2298700" cy="200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332160" y="4533782"/>
            <a:ext cx="7325940" cy="4207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Clutch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指令，权限不够，赋予“可执行的权限”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Clutch</a:t>
            </a:r>
            <a:r>
              <a:rPr lang="zh-CN" altLang="en-US">
                <a:sym typeface="+mn-ea"/>
              </a:rPr>
              <a:t> </a:t>
            </a:r>
            <a:r>
              <a:rPr lang="mr-IN" altLang="zh-CN">
                <a:sym typeface="+mn-ea"/>
              </a:rPr>
              <a:t>–</a:t>
            </a:r>
            <a:r>
              <a:rPr lang="zh-CN" altLang="en-US">
                <a:sym typeface="+mn-ea"/>
              </a:rPr>
              <a:t> 使用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2162" y="1179478"/>
            <a:ext cx="11501313" cy="386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列出已安装的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Clutch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1539792"/>
            <a:ext cx="4370070" cy="18553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" y="3883660"/>
            <a:ext cx="4762500" cy="1422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2161" y="3496496"/>
            <a:ext cx="11501313" cy="386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序号或者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进行脱壳操作：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Clutch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序号或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BundleId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80" y="3883660"/>
            <a:ext cx="5956300" cy="1155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59" y="5897521"/>
            <a:ext cx="11607800" cy="520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2160" y="5482869"/>
            <a:ext cx="11501313" cy="386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脱壳成功后会生成一个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dumpdecrypted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2162" y="1202338"/>
            <a:ext cx="11501313" cy="386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下载源代码，然后在源代码目录执行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指令进行编译，获得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动态库文件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1683395"/>
            <a:ext cx="5943600" cy="111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2161" y="3046378"/>
            <a:ext cx="11501313" cy="1297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文件拷贝到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上（如果是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用户，建议放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终端进入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使用环境变量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DYLD_INSERT_LIBRARIES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注入到需要脱壳的可执行文件（可执行文件路径可以通过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查看获取）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DYLD_INSERT_LIBRARIES=dumpdecrypted.dylib 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可执行文件路径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1619895"/>
            <a:ext cx="24003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6090"/>
            <a:ext cx="12192000" cy="5168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" y="5565454"/>
            <a:ext cx="2791954" cy="3895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2161" y="5128149"/>
            <a:ext cx="11501313" cy="3262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.decrypted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文件就是脱壳后的可执行文件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49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5603</TotalTime>
  <Words>498</Words>
  <Application>Microsoft Macintosh PowerPoint</Application>
  <PresentationFormat>宽屏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脱壳</vt:lpstr>
      <vt:lpstr>加壳</vt:lpstr>
      <vt:lpstr>加壳</vt:lpstr>
      <vt:lpstr>脱壳</vt:lpstr>
      <vt:lpstr>iOS中的脱壳工具</vt:lpstr>
      <vt:lpstr>如何验证可执行文件是否已经脱壳？</vt:lpstr>
      <vt:lpstr>Clutch - 配置</vt:lpstr>
      <vt:lpstr>Clutch – 使用</vt:lpstr>
      <vt:lpstr>dumpdecrypted</vt:lpstr>
      <vt:lpstr>dumdecrypted – 细节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449</cp:revision>
  <dcterms:created xsi:type="dcterms:W3CDTF">2017-11-23T13:35:11Z</dcterms:created>
  <dcterms:modified xsi:type="dcterms:W3CDTF">2018-01-23T13:50:58Z</dcterms:modified>
</cp:coreProperties>
</file>