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90" r:id="rId3"/>
    <p:sldId id="29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707"/>
    <a:srgbClr val="0070C0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4424" autoAdjust="0"/>
  </p:normalViewPr>
  <p:slideViewPr>
    <p:cSldViewPr snapToGrid="0" showGuides="1">
      <p:cViewPr>
        <p:scale>
          <a:sx n="105" d="100"/>
          <a:sy n="105" d="100"/>
        </p:scale>
        <p:origin x="984" y="480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=""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=""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=""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=""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=""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=""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=""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=""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theos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116068" y="2217420"/>
            <a:ext cx="3283452" cy="3573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/>
              <a:t>iPhone</a:t>
            </a:r>
          </a:p>
          <a:p>
            <a:pPr algn="ctr"/>
            <a:endParaRPr kumimoji="1" lang="en-US" altLang="zh-CN" sz="4000" b="1"/>
          </a:p>
          <a:p>
            <a:pPr algn="ctr"/>
            <a:endParaRPr kumimoji="1" lang="en-US" altLang="zh-CN" sz="4000" b="1"/>
          </a:p>
          <a:p>
            <a:pPr algn="ctr"/>
            <a:endParaRPr kumimoji="1" lang="en-US" altLang="zh-CN" sz="4000" b="1"/>
          </a:p>
          <a:p>
            <a:pPr algn="ctr"/>
            <a:endParaRPr kumimoji="1" lang="en-US" altLang="zh-CN" sz="4000" b="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theos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tweak</a:t>
            </a:r>
            <a:r>
              <a:rPr lang="zh-CN" altLang="en-US">
                <a:sym typeface="+mn-ea"/>
              </a:rPr>
              <a:t>的开发过程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5765" y="2217420"/>
            <a:ext cx="5710695" cy="22119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/>
              <a:t>Mac</a:t>
            </a:r>
          </a:p>
          <a:p>
            <a:pPr algn="ctr"/>
            <a:endParaRPr kumimoji="1" lang="en-US" altLang="zh-CN" sz="4000" b="1"/>
          </a:p>
          <a:p>
            <a:pPr algn="ctr"/>
            <a:endParaRPr kumimoji="1" lang="zh-CN" altLang="en-US" sz="4000" b="1"/>
          </a:p>
        </p:txBody>
      </p:sp>
      <p:sp>
        <p:nvSpPr>
          <p:cNvPr id="14" name="矩形 13"/>
          <p:cNvSpPr/>
          <p:nvPr/>
        </p:nvSpPr>
        <p:spPr>
          <a:xfrm>
            <a:off x="375032" y="3099137"/>
            <a:ext cx="1290699" cy="45932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/>
              <a:t>Tweak.xm</a:t>
            </a:r>
          </a:p>
        </p:txBody>
      </p:sp>
      <p:sp>
        <p:nvSpPr>
          <p:cNvPr id="15" name="矩形 14"/>
          <p:cNvSpPr/>
          <p:nvPr/>
        </p:nvSpPr>
        <p:spPr>
          <a:xfrm>
            <a:off x="8703963" y="3356910"/>
            <a:ext cx="2139538" cy="69965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Cydia</a:t>
            </a:r>
            <a:endParaRPr kumimoji="1" lang="zh-CN" altLang="en-US" sz="4000"/>
          </a:p>
        </p:txBody>
      </p:sp>
      <p:cxnSp>
        <p:nvCxnSpPr>
          <p:cNvPr id="22" name="直线箭头连接符 21"/>
          <p:cNvCxnSpPr>
            <a:stCxn id="14" idx="3"/>
            <a:endCxn id="23" idx="1"/>
          </p:cNvCxnSpPr>
          <p:nvPr/>
        </p:nvCxnSpPr>
        <p:spPr>
          <a:xfrm flipV="1">
            <a:off x="1665731" y="3327364"/>
            <a:ext cx="737529" cy="1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03260" y="3096269"/>
            <a:ext cx="795919" cy="46219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/>
              <a:t>dylib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80142" y="2934410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make</a:t>
            </a:r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05372" y="3841514"/>
            <a:ext cx="795919" cy="46219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/>
              <a:t>plist</a:t>
            </a:r>
          </a:p>
        </p:txBody>
      </p:sp>
      <p:cxnSp>
        <p:nvCxnSpPr>
          <p:cNvPr id="25" name="直线箭头连接符 24"/>
          <p:cNvCxnSpPr>
            <a:stCxn id="23" idx="3"/>
            <a:endCxn id="26" idx="1"/>
          </p:cNvCxnSpPr>
          <p:nvPr/>
        </p:nvCxnSpPr>
        <p:spPr>
          <a:xfrm>
            <a:off x="3199179" y="3327364"/>
            <a:ext cx="1857131" cy="395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056310" y="3493669"/>
            <a:ext cx="715477" cy="4592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/>
              <a:t>deb</a:t>
            </a:r>
          </a:p>
        </p:txBody>
      </p:sp>
      <p:cxnSp>
        <p:nvCxnSpPr>
          <p:cNvPr id="27" name="直线箭头连接符 26"/>
          <p:cNvCxnSpPr>
            <a:stCxn id="24" idx="3"/>
            <a:endCxn id="26" idx="1"/>
          </p:cNvCxnSpPr>
          <p:nvPr/>
        </p:nvCxnSpPr>
        <p:spPr>
          <a:xfrm flipV="1">
            <a:off x="3201291" y="3723307"/>
            <a:ext cx="1855019" cy="349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222039" y="3510205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make</a:t>
            </a:r>
            <a:r>
              <a:rPr kumimoji="1" lang="zh-CN" altLang="en-US"/>
              <a:t> </a:t>
            </a:r>
            <a:r>
              <a:rPr kumimoji="1" lang="en-US" altLang="zh-CN"/>
              <a:t>package</a:t>
            </a:r>
            <a:endParaRPr kumimoji="1" lang="zh-CN" altLang="en-US"/>
          </a:p>
        </p:txBody>
      </p:sp>
      <p:cxnSp>
        <p:nvCxnSpPr>
          <p:cNvPr id="57" name="直线箭头连接符 56"/>
          <p:cNvCxnSpPr>
            <a:stCxn id="26" idx="3"/>
            <a:endCxn id="15" idx="1"/>
          </p:cNvCxnSpPr>
          <p:nvPr/>
        </p:nvCxnSpPr>
        <p:spPr>
          <a:xfrm flipV="1">
            <a:off x="5771787" y="3706738"/>
            <a:ext cx="2932176" cy="16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415098" y="3314278"/>
            <a:ext cx="129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make</a:t>
            </a:r>
            <a:r>
              <a:rPr kumimoji="1" lang="zh-CN" altLang="en-US"/>
              <a:t> </a:t>
            </a:r>
            <a:r>
              <a:rPr kumimoji="1" lang="en-US" altLang="zh-CN"/>
              <a:t>install</a:t>
            </a:r>
            <a:endParaRPr kumimoji="1"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539234" y="373398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SSH</a:t>
            </a:r>
            <a:r>
              <a:rPr kumimoji="1" lang="zh-CN" altLang="en-US"/>
              <a:t>连接</a:t>
            </a:r>
          </a:p>
        </p:txBody>
      </p:sp>
      <p:grpSp>
        <p:nvGrpSpPr>
          <p:cNvPr id="65" name="组 64"/>
          <p:cNvGrpSpPr/>
          <p:nvPr/>
        </p:nvGrpSpPr>
        <p:grpSpPr>
          <a:xfrm>
            <a:off x="8414190" y="4196033"/>
            <a:ext cx="2680530" cy="1270741"/>
            <a:chOff x="8718990" y="4135073"/>
            <a:chExt cx="2680530" cy="1270741"/>
          </a:xfrm>
        </p:grpSpPr>
        <p:sp>
          <p:nvSpPr>
            <p:cNvPr id="64" name="矩形 63"/>
            <p:cNvSpPr/>
            <p:nvPr/>
          </p:nvSpPr>
          <p:spPr>
            <a:xfrm>
              <a:off x="8718990" y="4135073"/>
              <a:ext cx="2680530" cy="127074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/</a:t>
              </a:r>
              <a:r>
                <a:rPr kumimoji="1" lang="en-US" altLang="zh-CN">
                  <a:solidFill>
                    <a:schemeClr val="bg1"/>
                  </a:solidFill>
                </a:rPr>
                <a:t>Library</a:t>
              </a:r>
              <a:r>
                <a:rPr kumimoji="1" lang="en-US" altLang="zh-CN">
                  <a:solidFill>
                    <a:schemeClr val="tx1"/>
                  </a:solidFill>
                </a:rPr>
                <a:t>/</a:t>
              </a:r>
              <a:r>
                <a:rPr kumimoji="1" lang="en-US" altLang="zh-CN">
                  <a:solidFill>
                    <a:schemeClr val="bg1"/>
                  </a:solidFill>
                </a:rPr>
                <a:t>MobileSubstrate</a:t>
              </a:r>
              <a:r>
                <a:rPr kumimoji="1" lang="en-US" altLang="zh-CN">
                  <a:solidFill>
                    <a:schemeClr val="tx1"/>
                  </a:solidFill>
                </a:rPr>
                <a:t>/</a:t>
              </a:r>
              <a:r>
                <a:rPr kumimoji="1" lang="en-US" altLang="zh-CN">
                  <a:solidFill>
                    <a:schemeClr val="bg1"/>
                  </a:solidFill>
                </a:rPr>
                <a:t>DynamicLibraries</a:t>
              </a:r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45353" y="4877308"/>
              <a:ext cx="795919" cy="46219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/>
                <a:t>dylib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10350019" y="4877308"/>
              <a:ext cx="795919" cy="46219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/>
                <a:t>plist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05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4" grpId="0" animBg="1"/>
      <p:bldP spid="15" grpId="0" animBg="1"/>
      <p:bldP spid="23" grpId="0" animBg="1"/>
      <p:bldP spid="7" grpId="0"/>
      <p:bldP spid="24" grpId="0" animBg="1"/>
      <p:bldP spid="26" grpId="0" animBg="1"/>
      <p:bldP spid="32" grpId="0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theos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tweak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运行</a:t>
            </a:r>
            <a:r>
              <a:rPr lang="zh-CN" altLang="en-US">
                <a:sym typeface="+mn-ea"/>
              </a:rPr>
              <a:t>过程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703076" y="1449089"/>
            <a:ext cx="6477756" cy="34033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b="1"/>
              <a:t>内存</a:t>
            </a:r>
            <a:endParaRPr kumimoji="1" lang="en-US" altLang="zh-CN" sz="4000" b="1"/>
          </a:p>
          <a:p>
            <a:pPr algn="ctr"/>
            <a:endParaRPr kumimoji="1" lang="en-US" altLang="zh-CN" sz="4000" b="1"/>
          </a:p>
          <a:p>
            <a:pPr algn="ctr"/>
            <a:endParaRPr kumimoji="1" lang="en-US" altLang="zh-CN" sz="4000" b="1"/>
          </a:p>
          <a:p>
            <a:pPr algn="ctr"/>
            <a:endParaRPr kumimoji="1" lang="en-US" altLang="zh-CN" sz="4000" b="1"/>
          </a:p>
          <a:p>
            <a:pPr algn="ctr"/>
            <a:endParaRPr kumimoji="1" lang="en-US" altLang="zh-CN" sz="4000" b="1"/>
          </a:p>
        </p:txBody>
      </p:sp>
      <p:sp>
        <p:nvSpPr>
          <p:cNvPr id="29" name="矩形 28"/>
          <p:cNvSpPr/>
          <p:nvPr/>
        </p:nvSpPr>
        <p:spPr>
          <a:xfrm>
            <a:off x="1960810" y="2601005"/>
            <a:ext cx="2029657" cy="17637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APP</a:t>
            </a:r>
          </a:p>
        </p:txBody>
      </p:sp>
      <p:sp>
        <p:nvSpPr>
          <p:cNvPr id="30" name="矩形 29"/>
          <p:cNvSpPr/>
          <p:nvPr/>
        </p:nvSpPr>
        <p:spPr>
          <a:xfrm>
            <a:off x="5874442" y="2601005"/>
            <a:ext cx="2029657" cy="17637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dylib</a:t>
            </a:r>
          </a:p>
        </p:txBody>
      </p:sp>
      <p:cxnSp>
        <p:nvCxnSpPr>
          <p:cNvPr id="31" name="直线箭头连接符 30"/>
          <p:cNvCxnSpPr/>
          <p:nvPr/>
        </p:nvCxnSpPr>
        <p:spPr>
          <a:xfrm flipV="1">
            <a:off x="3990467" y="3291840"/>
            <a:ext cx="1883975" cy="16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>
            <a:off x="3990467" y="3694176"/>
            <a:ext cx="1883975" cy="176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1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5653</TotalTime>
  <Words>43</Words>
  <Application>Microsoft Macintosh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Calibri</vt:lpstr>
      <vt:lpstr>Calibri Light</vt:lpstr>
      <vt:lpstr>Wingdings</vt:lpstr>
      <vt:lpstr>等线</vt:lpstr>
      <vt:lpstr>黑体</vt:lpstr>
      <vt:lpstr>宋体</vt:lpstr>
      <vt:lpstr>微软雅黑</vt:lpstr>
      <vt:lpstr>Arial</vt:lpstr>
      <vt:lpstr>Office 主题</vt:lpstr>
      <vt:lpstr>theos</vt:lpstr>
      <vt:lpstr>theos - tweak的开发过程</vt:lpstr>
      <vt:lpstr>theos - tweak的运行过程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468</cp:revision>
  <dcterms:created xsi:type="dcterms:W3CDTF">2017-11-23T13:35:11Z</dcterms:created>
  <dcterms:modified xsi:type="dcterms:W3CDTF">2018-01-25T17:39:46Z</dcterms:modified>
</cp:coreProperties>
</file>