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  <p:sldId id="261" r:id="rId9"/>
    <p:sldId id="267" r:id="rId10"/>
    <p:sldId id="259" r:id="rId11"/>
    <p:sldId id="268" r:id="rId12"/>
    <p:sldId id="271" r:id="rId13"/>
    <p:sldId id="272" r:id="rId14"/>
    <p:sldId id="273" r:id="rId15"/>
    <p:sldId id="274" r:id="rId16"/>
    <p:sldId id="262" r:id="rId17"/>
    <p:sldId id="276" r:id="rId18"/>
    <p:sldId id="277" r:id="rId19"/>
    <p:sldId id="278" r:id="rId20"/>
    <p:sldId id="279" r:id="rId21"/>
    <p:sldId id="275" r:id="rId22"/>
    <p:sldId id="263" r:id="rId23"/>
    <p:sldId id="280" r:id="rId24"/>
    <p:sldId id="281" r:id="rId25"/>
    <p:sldId id="282" r:id="rId26"/>
    <p:sldId id="266" r:id="rId27"/>
    <p:sldId id="269" r:id="rId28"/>
    <p:sldId id="27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691E0-74F2-4C8F-B454-27D11CEAD5A8}" v="48" dt="2019-11-16T08:01:14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disatriyo Pratama" userId="0ff2943a-d1ae-41a5-bf52-283fd3f29e7c" providerId="ADAL" clId="{6D0691E0-74F2-4C8F-B454-27D11CEAD5A8}"/>
    <pc:docChg chg="undo custSel mod addSld modSld sldOrd">
      <pc:chgData name="Muhammad Adisatriyo Pratama" userId="0ff2943a-d1ae-41a5-bf52-283fd3f29e7c" providerId="ADAL" clId="{6D0691E0-74F2-4C8F-B454-27D11CEAD5A8}" dt="2019-11-16T08:01:14.375" v="1450" actId="20577"/>
      <pc:docMkLst>
        <pc:docMk/>
      </pc:docMkLst>
      <pc:sldChg chg="addSp delSp modSp mod setBg delDesignElem">
        <pc:chgData name="Muhammad Adisatriyo Pratama" userId="0ff2943a-d1ae-41a5-bf52-283fd3f29e7c" providerId="ADAL" clId="{6D0691E0-74F2-4C8F-B454-27D11CEAD5A8}" dt="2019-11-16T06:01:45.284" v="1114"/>
        <pc:sldMkLst>
          <pc:docMk/>
          <pc:sldMk cId="3060394207" sldId="256"/>
        </pc:sldMkLst>
        <pc:spChg chg="mod">
          <ac:chgData name="Muhammad Adisatriyo Pratama" userId="0ff2943a-d1ae-41a5-bf52-283fd3f29e7c" providerId="ADAL" clId="{6D0691E0-74F2-4C8F-B454-27D11CEAD5A8}" dt="2019-11-16T06:01:45.284" v="1114"/>
          <ac:spMkLst>
            <pc:docMk/>
            <pc:sldMk cId="3060394207" sldId="256"/>
            <ac:spMk id="2" creationId="{7069C28D-4583-43DE-8EED-150329637C24}"/>
          </ac:spMkLst>
        </pc:spChg>
        <pc:spChg chg="mod">
          <ac:chgData name="Muhammad Adisatriyo Pratama" userId="0ff2943a-d1ae-41a5-bf52-283fd3f29e7c" providerId="ADAL" clId="{6D0691E0-74F2-4C8F-B454-27D11CEAD5A8}" dt="2019-11-16T04:50:17.385" v="500" actId="26606"/>
          <ac:spMkLst>
            <pc:docMk/>
            <pc:sldMk cId="3060394207" sldId="256"/>
            <ac:spMk id="3" creationId="{E4B73C29-0BE6-4781-9284-C6DE3C5AB343}"/>
          </ac:spMkLst>
        </pc:spChg>
        <pc:spChg chg="add del">
          <ac:chgData name="Muhammad Adisatriyo Pratama" userId="0ff2943a-d1ae-41a5-bf52-283fd3f29e7c" providerId="ADAL" clId="{6D0691E0-74F2-4C8F-B454-27D11CEAD5A8}" dt="2019-11-16T06:01:45.284" v="1114"/>
          <ac:spMkLst>
            <pc:docMk/>
            <pc:sldMk cId="3060394207" sldId="256"/>
            <ac:spMk id="8" creationId="{559AE206-7EBA-4D33-8BC9-9D8158553F0E}"/>
          </ac:spMkLst>
        </pc:spChg>
        <pc:spChg chg="add del">
          <ac:chgData name="Muhammad Adisatriyo Pratama" userId="0ff2943a-d1ae-41a5-bf52-283fd3f29e7c" providerId="ADAL" clId="{6D0691E0-74F2-4C8F-B454-27D11CEAD5A8}" dt="2019-11-16T06:01:45.284" v="1114"/>
          <ac:spMkLst>
            <pc:docMk/>
            <pc:sldMk cId="3060394207" sldId="256"/>
            <ac:spMk id="10" creationId="{6437D937-A7F1-4011-92B4-328E5BE1B166}"/>
          </ac:spMkLst>
        </pc:spChg>
        <pc:spChg chg="add del">
          <ac:chgData name="Muhammad Adisatriyo Pratama" userId="0ff2943a-d1ae-41a5-bf52-283fd3f29e7c" providerId="ADAL" clId="{6D0691E0-74F2-4C8F-B454-27D11CEAD5A8}" dt="2019-11-16T06:01:45.284" v="1114"/>
          <ac:spMkLst>
            <pc:docMk/>
            <pc:sldMk cId="3060394207" sldId="256"/>
            <ac:spMk id="12" creationId="{B672F332-AF08-46C6-94F0-77684310D7B7}"/>
          </ac:spMkLst>
        </pc:spChg>
        <pc:spChg chg="add del">
          <ac:chgData name="Muhammad Adisatriyo Pratama" userId="0ff2943a-d1ae-41a5-bf52-283fd3f29e7c" providerId="ADAL" clId="{6D0691E0-74F2-4C8F-B454-27D11CEAD5A8}" dt="2019-11-16T06:01:45.284" v="1114"/>
          <ac:spMkLst>
            <pc:docMk/>
            <pc:sldMk cId="3060394207" sldId="256"/>
            <ac:spMk id="14" creationId="{34244EF8-D73A-40E1-BE73-D46E6B4B04ED}"/>
          </ac:spMkLst>
        </pc:spChg>
        <pc:spChg chg="add del">
          <ac:chgData name="Muhammad Adisatriyo Pratama" userId="0ff2943a-d1ae-41a5-bf52-283fd3f29e7c" providerId="ADAL" clId="{6D0691E0-74F2-4C8F-B454-27D11CEAD5A8}" dt="2019-11-16T06:01:45.284" v="1114"/>
          <ac:spMkLst>
            <pc:docMk/>
            <pc:sldMk cId="3060394207" sldId="256"/>
            <ac:spMk id="16" creationId="{AB84D7E8-4ECB-42D7-ADBF-01689B0F24AE}"/>
          </ac:spMkLst>
        </pc:spChg>
        <pc:cxnChg chg="add del">
          <ac:chgData name="Muhammad Adisatriyo Pratama" userId="0ff2943a-d1ae-41a5-bf52-283fd3f29e7c" providerId="ADAL" clId="{6D0691E0-74F2-4C8F-B454-27D11CEAD5A8}" dt="2019-11-16T06:01:45.284" v="1114"/>
          <ac:cxnSpMkLst>
            <pc:docMk/>
            <pc:sldMk cId="3060394207" sldId="256"/>
            <ac:cxnSpMk id="18" creationId="{9E8E38ED-369A-44C2-B635-0BED0E48A6E8}"/>
          </ac:cxnSpMkLst>
        </pc:cxnChg>
      </pc:sldChg>
      <pc:sldChg chg="addSp delSp modSp add mod setBg setClrOvrMap">
        <pc:chgData name="Muhammad Adisatriyo Pratama" userId="0ff2943a-d1ae-41a5-bf52-283fd3f29e7c" providerId="ADAL" clId="{6D0691E0-74F2-4C8F-B454-27D11CEAD5A8}" dt="2019-11-16T08:01:14.375" v="1450" actId="20577"/>
        <pc:sldMkLst>
          <pc:docMk/>
          <pc:sldMk cId="3804525121" sldId="257"/>
        </pc:sldMkLst>
        <pc:spChg chg="mod">
          <ac:chgData name="Muhammad Adisatriyo Pratama" userId="0ff2943a-d1ae-41a5-bf52-283fd3f29e7c" providerId="ADAL" clId="{6D0691E0-74F2-4C8F-B454-27D11CEAD5A8}" dt="2019-11-16T04:50:31.528" v="503" actId="26606"/>
          <ac:spMkLst>
            <pc:docMk/>
            <pc:sldMk cId="3804525121" sldId="257"/>
            <ac:spMk id="2" creationId="{86E42BAA-FCF3-430C-8F64-F46C3F0F9336}"/>
          </ac:spMkLst>
        </pc:spChg>
        <pc:spChg chg="add del mod">
          <ac:chgData name="Muhammad Adisatriyo Pratama" userId="0ff2943a-d1ae-41a5-bf52-283fd3f29e7c" providerId="ADAL" clId="{6D0691E0-74F2-4C8F-B454-27D11CEAD5A8}" dt="2019-11-16T04:50:31.528" v="503" actId="26606"/>
          <ac:spMkLst>
            <pc:docMk/>
            <pc:sldMk cId="3804525121" sldId="257"/>
            <ac:spMk id="3" creationId="{483F7F99-55A6-4D8A-9589-1AE23A6985EA}"/>
          </ac:spMkLst>
        </pc:spChg>
        <pc:graphicFrameChg chg="add del">
          <ac:chgData name="Muhammad Adisatriyo Pratama" userId="0ff2943a-d1ae-41a5-bf52-283fd3f29e7c" providerId="ADAL" clId="{6D0691E0-74F2-4C8F-B454-27D11CEAD5A8}" dt="2019-11-16T04:50:31.503" v="502" actId="26606"/>
          <ac:graphicFrameMkLst>
            <pc:docMk/>
            <pc:sldMk cId="3804525121" sldId="257"/>
            <ac:graphicFrameMk id="5" creationId="{0B9E67F8-CC6C-43E6-B48F-93E7FB8CDE81}"/>
          </ac:graphicFrameMkLst>
        </pc:graphicFrameChg>
        <pc:graphicFrameChg chg="add mod">
          <ac:chgData name="Muhammad Adisatriyo Pratama" userId="0ff2943a-d1ae-41a5-bf52-283fd3f29e7c" providerId="ADAL" clId="{6D0691E0-74F2-4C8F-B454-27D11CEAD5A8}" dt="2019-11-16T08:01:14.375" v="1450" actId="20577"/>
          <ac:graphicFrameMkLst>
            <pc:docMk/>
            <pc:sldMk cId="3804525121" sldId="257"/>
            <ac:graphicFrameMk id="7" creationId="{9D5A6018-9B76-4635-AFDD-38DADBB70353}"/>
          </ac:graphicFrameMkLst>
        </pc:graphicFrameChg>
      </pc:sldChg>
      <pc:sldChg chg="addSp delSp modSp add mod setBg delDesignElem">
        <pc:chgData name="Muhammad Adisatriyo Pratama" userId="0ff2943a-d1ae-41a5-bf52-283fd3f29e7c" providerId="ADAL" clId="{6D0691E0-74F2-4C8F-B454-27D11CEAD5A8}" dt="2019-11-16T06:01:45.284" v="1114"/>
        <pc:sldMkLst>
          <pc:docMk/>
          <pc:sldMk cId="1796681856" sldId="258"/>
        </pc:sldMkLst>
        <pc:spChg chg="mod">
          <ac:chgData name="Muhammad Adisatriyo Pratama" userId="0ff2943a-d1ae-41a5-bf52-283fd3f29e7c" providerId="ADAL" clId="{6D0691E0-74F2-4C8F-B454-27D11CEAD5A8}" dt="2019-11-16T04:50:07.126" v="499" actId="26606"/>
          <ac:spMkLst>
            <pc:docMk/>
            <pc:sldMk cId="1796681856" sldId="258"/>
            <ac:spMk id="2" creationId="{BE2CE258-35D9-49DA-B8DE-D53BA01523E7}"/>
          </ac:spMkLst>
        </pc:spChg>
        <pc:spChg chg="del">
          <ac:chgData name="Muhammad Adisatriyo Pratama" userId="0ff2943a-d1ae-41a5-bf52-283fd3f29e7c" providerId="ADAL" clId="{6D0691E0-74F2-4C8F-B454-27D11CEAD5A8}" dt="2019-11-16T04:49:34.691" v="491"/>
          <ac:spMkLst>
            <pc:docMk/>
            <pc:sldMk cId="1796681856" sldId="258"/>
            <ac:spMk id="3" creationId="{D3443AAF-2E10-4996-ADA1-D92D339A07DD}"/>
          </ac:spMkLst>
        </pc:spChg>
        <pc:spChg chg="add del">
          <ac:chgData name="Muhammad Adisatriyo Pratama" userId="0ff2943a-d1ae-41a5-bf52-283fd3f29e7c" providerId="ADAL" clId="{6D0691E0-74F2-4C8F-B454-27D11CEAD5A8}" dt="2019-11-16T06:01:45.284" v="1114"/>
          <ac:spMkLst>
            <pc:docMk/>
            <pc:sldMk cId="1796681856" sldId="258"/>
            <ac:spMk id="10" creationId="{823AC064-BC96-4F32-8AE1-B2FD38754823}"/>
          </ac:spMkLst>
        </pc:spChg>
        <pc:picChg chg="add mod ord">
          <ac:chgData name="Muhammad Adisatriyo Pratama" userId="0ff2943a-d1ae-41a5-bf52-283fd3f29e7c" providerId="ADAL" clId="{6D0691E0-74F2-4C8F-B454-27D11CEAD5A8}" dt="2019-11-16T04:50:07.126" v="499" actId="26606"/>
          <ac:picMkLst>
            <pc:docMk/>
            <pc:sldMk cId="1796681856" sldId="258"/>
            <ac:picMk id="4" creationId="{974DEF6A-7757-474F-BBD1-6B4813B2E713}"/>
          </ac:picMkLst>
        </pc:picChg>
        <pc:picChg chg="add mod">
          <ac:chgData name="Muhammad Adisatriyo Pratama" userId="0ff2943a-d1ae-41a5-bf52-283fd3f29e7c" providerId="ADAL" clId="{6D0691E0-74F2-4C8F-B454-27D11CEAD5A8}" dt="2019-11-16T04:50:07.126" v="499" actId="26606"/>
          <ac:picMkLst>
            <pc:docMk/>
            <pc:sldMk cId="1796681856" sldId="258"/>
            <ac:picMk id="5" creationId="{A9C8A23E-98E1-4E27-9291-355A7E09B8A8}"/>
          </ac:picMkLst>
        </pc:picChg>
        <pc:cxnChg chg="add del">
          <ac:chgData name="Muhammad Adisatriyo Pratama" userId="0ff2943a-d1ae-41a5-bf52-283fd3f29e7c" providerId="ADAL" clId="{6D0691E0-74F2-4C8F-B454-27D11CEAD5A8}" dt="2019-11-16T06:01:45.284" v="1114"/>
          <ac:cxnSpMkLst>
            <pc:docMk/>
            <pc:sldMk cId="1796681856" sldId="258"/>
            <ac:cxnSpMk id="12" creationId="{7E7C77BC-7138-40B1-A15B-20F57A494629}"/>
          </ac:cxnSpMkLst>
        </pc:cxnChg>
        <pc:cxnChg chg="add del">
          <ac:chgData name="Muhammad Adisatriyo Pratama" userId="0ff2943a-d1ae-41a5-bf52-283fd3f29e7c" providerId="ADAL" clId="{6D0691E0-74F2-4C8F-B454-27D11CEAD5A8}" dt="2019-11-16T06:01:45.284" v="1114"/>
          <ac:cxnSpMkLst>
            <pc:docMk/>
            <pc:sldMk cId="1796681856" sldId="258"/>
            <ac:cxnSpMk id="14" creationId="{DB146403-F3D6-484B-B2ED-97F9565D0370}"/>
          </ac:cxnSpMkLst>
        </pc:cxnChg>
      </pc:sldChg>
      <pc:sldChg chg="addSp modSp add mod ord setBg">
        <pc:chgData name="Muhammad Adisatriyo Pratama" userId="0ff2943a-d1ae-41a5-bf52-283fd3f29e7c" providerId="ADAL" clId="{6D0691E0-74F2-4C8F-B454-27D11CEAD5A8}" dt="2019-11-16T08:00:53.359" v="1437"/>
        <pc:sldMkLst>
          <pc:docMk/>
          <pc:sldMk cId="4027383419" sldId="259"/>
        </pc:sldMkLst>
        <pc:spChg chg="mod">
          <ac:chgData name="Muhammad Adisatriyo Pratama" userId="0ff2943a-d1ae-41a5-bf52-283fd3f29e7c" providerId="ADAL" clId="{6D0691E0-74F2-4C8F-B454-27D11CEAD5A8}" dt="2019-11-16T06:05:37.548" v="1175" actId="26606"/>
          <ac:spMkLst>
            <pc:docMk/>
            <pc:sldMk cId="4027383419" sldId="259"/>
            <ac:spMk id="2" creationId="{3A098723-D98E-4DA4-9CA1-8CB65A460CDB}"/>
          </ac:spMkLst>
        </pc:spChg>
        <pc:spChg chg="mod">
          <ac:chgData name="Muhammad Adisatriyo Pratama" userId="0ff2943a-d1ae-41a5-bf52-283fd3f29e7c" providerId="ADAL" clId="{6D0691E0-74F2-4C8F-B454-27D11CEAD5A8}" dt="2019-11-16T06:05:37.548" v="1175" actId="26606"/>
          <ac:spMkLst>
            <pc:docMk/>
            <pc:sldMk cId="4027383419" sldId="259"/>
            <ac:spMk id="3" creationId="{4C4F22B6-F771-4FD9-B024-EDAE6C027A5C}"/>
          </ac:spMkLst>
        </pc:spChg>
        <pc:spChg chg="add">
          <ac:chgData name="Muhammad Adisatriyo Pratama" userId="0ff2943a-d1ae-41a5-bf52-283fd3f29e7c" providerId="ADAL" clId="{6D0691E0-74F2-4C8F-B454-27D11CEAD5A8}" dt="2019-11-16T06:05:37.548" v="1175" actId="26606"/>
          <ac:spMkLst>
            <pc:docMk/>
            <pc:sldMk cId="4027383419" sldId="259"/>
            <ac:spMk id="10" creationId="{59A309A7-1751-4ABE-A3C1-EEC40366AD89}"/>
          </ac:spMkLst>
        </pc:spChg>
        <pc:spChg chg="add">
          <ac:chgData name="Muhammad Adisatriyo Pratama" userId="0ff2943a-d1ae-41a5-bf52-283fd3f29e7c" providerId="ADAL" clId="{6D0691E0-74F2-4C8F-B454-27D11CEAD5A8}" dt="2019-11-16T06:05:37.548" v="1175" actId="26606"/>
          <ac:spMkLst>
            <pc:docMk/>
            <pc:sldMk cId="4027383419" sldId="259"/>
            <ac:spMk id="12" creationId="{967D8EB6-EAE1-4F9C-B398-83321E287204}"/>
          </ac:spMkLst>
        </pc:spChg>
        <pc:picChg chg="add">
          <ac:chgData name="Muhammad Adisatriyo Pratama" userId="0ff2943a-d1ae-41a5-bf52-283fd3f29e7c" providerId="ADAL" clId="{6D0691E0-74F2-4C8F-B454-27D11CEAD5A8}" dt="2019-11-16T06:05:37.548" v="1175" actId="26606"/>
          <ac:picMkLst>
            <pc:docMk/>
            <pc:sldMk cId="4027383419" sldId="259"/>
            <ac:picMk id="7" creationId="{DDE0A84A-7748-461C-A904-E4035A9CA900}"/>
          </ac:picMkLst>
        </pc:picChg>
      </pc:sldChg>
      <pc:sldChg chg="addSp delSp modSp add mod setBg delDesignElem">
        <pc:chgData name="Muhammad Adisatriyo Pratama" userId="0ff2943a-d1ae-41a5-bf52-283fd3f29e7c" providerId="ADAL" clId="{6D0691E0-74F2-4C8F-B454-27D11CEAD5A8}" dt="2019-11-16T06:01:45.284" v="1114"/>
        <pc:sldMkLst>
          <pc:docMk/>
          <pc:sldMk cId="1558972860" sldId="260"/>
        </pc:sldMkLst>
        <pc:spChg chg="mod">
          <ac:chgData name="Muhammad Adisatriyo Pratama" userId="0ff2943a-d1ae-41a5-bf52-283fd3f29e7c" providerId="ADAL" clId="{6D0691E0-74F2-4C8F-B454-27D11CEAD5A8}" dt="2019-11-16T05:56:03.447" v="1047" actId="26606"/>
          <ac:spMkLst>
            <pc:docMk/>
            <pc:sldMk cId="1558972860" sldId="260"/>
            <ac:spMk id="2" creationId="{FE03C31C-DCFB-425B-AC65-29F3A4741E42}"/>
          </ac:spMkLst>
        </pc:spChg>
        <pc:spChg chg="mod">
          <ac:chgData name="Muhammad Adisatriyo Pratama" userId="0ff2943a-d1ae-41a5-bf52-283fd3f29e7c" providerId="ADAL" clId="{6D0691E0-74F2-4C8F-B454-27D11CEAD5A8}" dt="2019-11-16T06:01:45.284" v="1114"/>
          <ac:spMkLst>
            <pc:docMk/>
            <pc:sldMk cId="1558972860" sldId="260"/>
            <ac:spMk id="3" creationId="{1C33910F-EBE6-4038-98B8-6335624B6496}"/>
          </ac:spMkLst>
        </pc:spChg>
        <pc:spChg chg="add del">
          <ac:chgData name="Muhammad Adisatriyo Pratama" userId="0ff2943a-d1ae-41a5-bf52-283fd3f29e7c" providerId="ADAL" clId="{6D0691E0-74F2-4C8F-B454-27D11CEAD5A8}" dt="2019-11-16T05:56:03.436" v="1046" actId="26606"/>
          <ac:spMkLst>
            <pc:docMk/>
            <pc:sldMk cId="1558972860" sldId="260"/>
            <ac:spMk id="10" creationId="{59A309A7-1751-4ABE-A3C1-EEC40366AD89}"/>
          </ac:spMkLst>
        </pc:spChg>
        <pc:spChg chg="add del">
          <ac:chgData name="Muhammad Adisatriyo Pratama" userId="0ff2943a-d1ae-41a5-bf52-283fd3f29e7c" providerId="ADAL" clId="{6D0691E0-74F2-4C8F-B454-27D11CEAD5A8}" dt="2019-11-16T05:56:03.436" v="1046" actId="26606"/>
          <ac:spMkLst>
            <pc:docMk/>
            <pc:sldMk cId="1558972860" sldId="260"/>
            <ac:spMk id="12" creationId="{967D8EB6-EAE1-4F9C-B398-83321E287204}"/>
          </ac:spMkLst>
        </pc:spChg>
        <pc:spChg chg="add del">
          <ac:chgData name="Muhammad Adisatriyo Pratama" userId="0ff2943a-d1ae-41a5-bf52-283fd3f29e7c" providerId="ADAL" clId="{6D0691E0-74F2-4C8F-B454-27D11CEAD5A8}" dt="2019-11-16T06:01:45.284" v="1114"/>
          <ac:spMkLst>
            <pc:docMk/>
            <pc:sldMk cId="1558972860" sldId="260"/>
            <ac:spMk id="14" creationId="{59A309A7-1751-4ABE-A3C1-EEC40366AD89}"/>
          </ac:spMkLst>
        </pc:spChg>
        <pc:spChg chg="add del">
          <ac:chgData name="Muhammad Adisatriyo Pratama" userId="0ff2943a-d1ae-41a5-bf52-283fd3f29e7c" providerId="ADAL" clId="{6D0691E0-74F2-4C8F-B454-27D11CEAD5A8}" dt="2019-11-16T06:01:45.284" v="1114"/>
          <ac:spMkLst>
            <pc:docMk/>
            <pc:sldMk cId="1558972860" sldId="260"/>
            <ac:spMk id="15" creationId="{967D8EB6-EAE1-4F9C-B398-83321E287204}"/>
          </ac:spMkLst>
        </pc:spChg>
        <pc:picChg chg="add del">
          <ac:chgData name="Muhammad Adisatriyo Pratama" userId="0ff2943a-d1ae-41a5-bf52-283fd3f29e7c" providerId="ADAL" clId="{6D0691E0-74F2-4C8F-B454-27D11CEAD5A8}" dt="2019-11-16T05:56:03.436" v="1046" actId="26606"/>
          <ac:picMkLst>
            <pc:docMk/>
            <pc:sldMk cId="1558972860" sldId="260"/>
            <ac:picMk id="7" creationId="{0EB32BF2-D5F9-4B23-887E-659B4C123B65}"/>
          </ac:picMkLst>
        </pc:picChg>
        <pc:picChg chg="add">
          <ac:chgData name="Muhammad Adisatriyo Pratama" userId="0ff2943a-d1ae-41a5-bf52-283fd3f29e7c" providerId="ADAL" clId="{6D0691E0-74F2-4C8F-B454-27D11CEAD5A8}" dt="2019-11-16T05:56:03.447" v="1047" actId="26606"/>
          <ac:picMkLst>
            <pc:docMk/>
            <pc:sldMk cId="1558972860" sldId="260"/>
            <ac:picMk id="16" creationId="{CF36776F-EE33-4E73-A0DD-201C4371589C}"/>
          </ac:picMkLst>
        </pc:picChg>
      </pc:sldChg>
      <pc:sldChg chg="addSp delSp modSp add mod setBg">
        <pc:chgData name="Muhammad Adisatriyo Pratama" userId="0ff2943a-d1ae-41a5-bf52-283fd3f29e7c" providerId="ADAL" clId="{6D0691E0-74F2-4C8F-B454-27D11CEAD5A8}" dt="2019-11-16T05:56:23.834" v="1048" actId="26606"/>
        <pc:sldMkLst>
          <pc:docMk/>
          <pc:sldMk cId="929450440" sldId="261"/>
        </pc:sldMkLst>
        <pc:spChg chg="mod">
          <ac:chgData name="Muhammad Adisatriyo Pratama" userId="0ff2943a-d1ae-41a5-bf52-283fd3f29e7c" providerId="ADAL" clId="{6D0691E0-74F2-4C8F-B454-27D11CEAD5A8}" dt="2019-11-16T05:56:23.834" v="1048" actId="26606"/>
          <ac:spMkLst>
            <pc:docMk/>
            <pc:sldMk cId="929450440" sldId="261"/>
            <ac:spMk id="2" creationId="{B1688D59-441E-4C43-A2B1-D1BC181FFA52}"/>
          </ac:spMkLst>
        </pc:spChg>
        <pc:spChg chg="del mod">
          <ac:chgData name="Muhammad Adisatriyo Pratama" userId="0ff2943a-d1ae-41a5-bf52-283fd3f29e7c" providerId="ADAL" clId="{6D0691E0-74F2-4C8F-B454-27D11CEAD5A8}" dt="2019-11-16T05:56:23.834" v="1048" actId="26606"/>
          <ac:spMkLst>
            <pc:docMk/>
            <pc:sldMk cId="929450440" sldId="261"/>
            <ac:spMk id="3" creationId="{D83D723B-E228-4A76-A934-DFEEE9DE5267}"/>
          </ac:spMkLst>
        </pc:spChg>
        <pc:graphicFrameChg chg="add">
          <ac:chgData name="Muhammad Adisatriyo Pratama" userId="0ff2943a-d1ae-41a5-bf52-283fd3f29e7c" providerId="ADAL" clId="{6D0691E0-74F2-4C8F-B454-27D11CEAD5A8}" dt="2019-11-16T05:56:23.834" v="1048" actId="26606"/>
          <ac:graphicFrameMkLst>
            <pc:docMk/>
            <pc:sldMk cId="929450440" sldId="261"/>
            <ac:graphicFrameMk id="5" creationId="{469F24A3-849D-4E2D-BE14-98F88CF716E6}"/>
          </ac:graphicFrameMkLst>
        </pc:graphicFrameChg>
      </pc:sldChg>
      <pc:sldChg chg="addSp delSp modSp add mod setBg delDesignElem">
        <pc:chgData name="Muhammad Adisatriyo Pratama" userId="0ff2943a-d1ae-41a5-bf52-283fd3f29e7c" providerId="ADAL" clId="{6D0691E0-74F2-4C8F-B454-27D11CEAD5A8}" dt="2019-11-16T06:01:45.284" v="1114"/>
        <pc:sldMkLst>
          <pc:docMk/>
          <pc:sldMk cId="1897285254" sldId="262"/>
        </pc:sldMkLst>
        <pc:spChg chg="mod">
          <ac:chgData name="Muhammad Adisatriyo Pratama" userId="0ff2943a-d1ae-41a5-bf52-283fd3f29e7c" providerId="ADAL" clId="{6D0691E0-74F2-4C8F-B454-27D11CEAD5A8}" dt="2019-11-16T05:59:33.141" v="1086" actId="26606"/>
          <ac:spMkLst>
            <pc:docMk/>
            <pc:sldMk cId="1897285254" sldId="262"/>
            <ac:spMk id="2" creationId="{4F3B77FA-9595-46A6-B6EE-C97D4675CBEA}"/>
          </ac:spMkLst>
        </pc:spChg>
        <pc:spChg chg="del mod">
          <ac:chgData name="Muhammad Adisatriyo Pratama" userId="0ff2943a-d1ae-41a5-bf52-283fd3f29e7c" providerId="ADAL" clId="{6D0691E0-74F2-4C8F-B454-27D11CEAD5A8}" dt="2019-11-16T05:59:24.925" v="1079"/>
          <ac:spMkLst>
            <pc:docMk/>
            <pc:sldMk cId="1897285254" sldId="262"/>
            <ac:spMk id="3" creationId="{02670998-FE27-40AA-84E0-E14F82180074}"/>
          </ac:spMkLst>
        </pc:spChg>
        <pc:spChg chg="add del">
          <ac:chgData name="Muhammad Adisatriyo Pratama" userId="0ff2943a-d1ae-41a5-bf52-283fd3f29e7c" providerId="ADAL" clId="{6D0691E0-74F2-4C8F-B454-27D11CEAD5A8}" dt="2019-11-16T05:59:29.036" v="1081" actId="26606"/>
          <ac:spMkLst>
            <pc:docMk/>
            <pc:sldMk cId="1897285254" sldId="262"/>
            <ac:spMk id="9" creationId="{823AC064-BC96-4F32-8AE1-B2FD38754823}"/>
          </ac:spMkLst>
        </pc:spChg>
        <pc:spChg chg="add del">
          <ac:chgData name="Muhammad Adisatriyo Pratama" userId="0ff2943a-d1ae-41a5-bf52-283fd3f29e7c" providerId="ADAL" clId="{6D0691E0-74F2-4C8F-B454-27D11CEAD5A8}" dt="2019-11-16T05:59:30.205" v="1083" actId="26606"/>
          <ac:spMkLst>
            <pc:docMk/>
            <pc:sldMk cId="1897285254" sldId="262"/>
            <ac:spMk id="13" creationId="{A4AC5506-6312-4701-8D3C-40187889A947}"/>
          </ac:spMkLst>
        </pc:spChg>
        <pc:spChg chg="add del">
          <ac:chgData name="Muhammad Adisatriyo Pratama" userId="0ff2943a-d1ae-41a5-bf52-283fd3f29e7c" providerId="ADAL" clId="{6D0691E0-74F2-4C8F-B454-27D11CEAD5A8}" dt="2019-11-16T05:59:33.135" v="1085" actId="26606"/>
          <ac:spMkLst>
            <pc:docMk/>
            <pc:sldMk cId="1897285254" sldId="262"/>
            <ac:spMk id="15" creationId="{823AC064-BC96-4F32-8AE1-B2FD38754823}"/>
          </ac:spMkLst>
        </pc:spChg>
        <pc:spChg chg="add del">
          <ac:chgData name="Muhammad Adisatriyo Pratama" userId="0ff2943a-d1ae-41a5-bf52-283fd3f29e7c" providerId="ADAL" clId="{6D0691E0-74F2-4C8F-B454-27D11CEAD5A8}" dt="2019-11-16T06:01:45.284" v="1114"/>
          <ac:spMkLst>
            <pc:docMk/>
            <pc:sldMk cId="1897285254" sldId="262"/>
            <ac:spMk id="18" creationId="{A4AC5506-6312-4701-8D3C-40187889A947}"/>
          </ac:spMkLst>
        </pc:spChg>
        <pc:picChg chg="add mod">
          <ac:chgData name="Muhammad Adisatriyo Pratama" userId="0ff2943a-d1ae-41a5-bf52-283fd3f29e7c" providerId="ADAL" clId="{6D0691E0-74F2-4C8F-B454-27D11CEAD5A8}" dt="2019-11-16T05:59:33.141" v="1086" actId="26606"/>
          <ac:picMkLst>
            <pc:docMk/>
            <pc:sldMk cId="1897285254" sldId="262"/>
            <ac:picMk id="4" creationId="{4BA7F998-EEAE-46AE-9545-7047CF427B72}"/>
          </ac:picMkLst>
        </pc:picChg>
        <pc:cxnChg chg="add del">
          <ac:chgData name="Muhammad Adisatriyo Pratama" userId="0ff2943a-d1ae-41a5-bf52-283fd3f29e7c" providerId="ADAL" clId="{6D0691E0-74F2-4C8F-B454-27D11CEAD5A8}" dt="2019-11-16T05:59:29.036" v="1081" actId="26606"/>
          <ac:cxnSpMkLst>
            <pc:docMk/>
            <pc:sldMk cId="1897285254" sldId="262"/>
            <ac:cxnSpMk id="11" creationId="{7E7C77BC-7138-40B1-A15B-20F57A494629}"/>
          </ac:cxnSpMkLst>
        </pc:cxnChg>
        <pc:cxnChg chg="add del">
          <ac:chgData name="Muhammad Adisatriyo Pratama" userId="0ff2943a-d1ae-41a5-bf52-283fd3f29e7c" providerId="ADAL" clId="{6D0691E0-74F2-4C8F-B454-27D11CEAD5A8}" dt="2019-11-16T05:59:33.135" v="1085" actId="26606"/>
          <ac:cxnSpMkLst>
            <pc:docMk/>
            <pc:sldMk cId="1897285254" sldId="262"/>
            <ac:cxnSpMk id="16" creationId="{7E7C77BC-7138-40B1-A15B-20F57A494629}"/>
          </ac:cxnSpMkLst>
        </pc:cxnChg>
      </pc:sldChg>
      <pc:sldChg chg="addSp delSp modSp add mod setBg delDesignElem">
        <pc:chgData name="Muhammad Adisatriyo Pratama" userId="0ff2943a-d1ae-41a5-bf52-283fd3f29e7c" providerId="ADAL" clId="{6D0691E0-74F2-4C8F-B454-27D11CEAD5A8}" dt="2019-11-16T06:01:45.284" v="1114"/>
        <pc:sldMkLst>
          <pc:docMk/>
          <pc:sldMk cId="1121308913" sldId="263"/>
        </pc:sldMkLst>
        <pc:spChg chg="mod">
          <ac:chgData name="Muhammad Adisatriyo Pratama" userId="0ff2943a-d1ae-41a5-bf52-283fd3f29e7c" providerId="ADAL" clId="{6D0691E0-74F2-4C8F-B454-27D11CEAD5A8}" dt="2019-11-16T06:01:38.285" v="1103" actId="26606"/>
          <ac:spMkLst>
            <pc:docMk/>
            <pc:sldMk cId="1121308913" sldId="263"/>
            <ac:spMk id="2" creationId="{DC78E89F-183C-464A-B914-A779150720DF}"/>
          </ac:spMkLst>
        </pc:spChg>
        <pc:spChg chg="del mod">
          <ac:chgData name="Muhammad Adisatriyo Pratama" userId="0ff2943a-d1ae-41a5-bf52-283fd3f29e7c" providerId="ADAL" clId="{6D0691E0-74F2-4C8F-B454-27D11CEAD5A8}" dt="2019-11-16T06:00:47.209" v="1092"/>
          <ac:spMkLst>
            <pc:docMk/>
            <pc:sldMk cId="1121308913" sldId="263"/>
            <ac:spMk id="3" creationId="{F77068E5-BE36-4875-A88B-AB57B0C7DA35}"/>
          </ac:spMkLst>
        </pc:spChg>
        <pc:spChg chg="add del">
          <ac:chgData name="Muhammad Adisatriyo Pratama" userId="0ff2943a-d1ae-41a5-bf52-283fd3f29e7c" providerId="ADAL" clId="{6D0691E0-74F2-4C8F-B454-27D11CEAD5A8}" dt="2019-11-16T06:01:10.700" v="1097" actId="26606"/>
          <ac:spMkLst>
            <pc:docMk/>
            <pc:sldMk cId="1121308913" sldId="263"/>
            <ac:spMk id="9" creationId="{A4AC5506-6312-4701-8D3C-40187889A947}"/>
          </ac:spMkLst>
        </pc:spChg>
        <pc:spChg chg="add del">
          <ac:chgData name="Muhammad Adisatriyo Pratama" userId="0ff2943a-d1ae-41a5-bf52-283fd3f29e7c" providerId="ADAL" clId="{6D0691E0-74F2-4C8F-B454-27D11CEAD5A8}" dt="2019-11-16T06:01:38.292" v="1104" actId="26606"/>
          <ac:spMkLst>
            <pc:docMk/>
            <pc:sldMk cId="1121308913" sldId="263"/>
            <ac:spMk id="14" creationId="{823AC064-BC96-4F32-8AE1-B2FD38754823}"/>
          </ac:spMkLst>
        </pc:spChg>
        <pc:spChg chg="add del">
          <ac:chgData name="Muhammad Adisatriyo Pratama" userId="0ff2943a-d1ae-41a5-bf52-283fd3f29e7c" providerId="ADAL" clId="{6D0691E0-74F2-4C8F-B454-27D11CEAD5A8}" dt="2019-11-16T06:01:38.285" v="1103" actId="26606"/>
          <ac:spMkLst>
            <pc:docMk/>
            <pc:sldMk cId="1121308913" sldId="263"/>
            <ac:spMk id="23" creationId="{1707FC24-6981-43D9-B525-C7832BA22463}"/>
          </ac:spMkLst>
        </pc:spChg>
        <pc:spChg chg="add del">
          <ac:chgData name="Muhammad Adisatriyo Pratama" userId="0ff2943a-d1ae-41a5-bf52-283fd3f29e7c" providerId="ADAL" clId="{6D0691E0-74F2-4C8F-B454-27D11CEAD5A8}" dt="2019-11-16T06:01:45.284" v="1114"/>
          <ac:spMkLst>
            <pc:docMk/>
            <pc:sldMk cId="1121308913" sldId="263"/>
            <ac:spMk id="26" creationId="{823AC064-BC96-4F32-8AE1-B2FD38754823}"/>
          </ac:spMkLst>
        </pc:spChg>
        <pc:picChg chg="add mod ord">
          <ac:chgData name="Muhammad Adisatriyo Pratama" userId="0ff2943a-d1ae-41a5-bf52-283fd3f29e7c" providerId="ADAL" clId="{6D0691E0-74F2-4C8F-B454-27D11CEAD5A8}" dt="2019-11-16T06:01:38.292" v="1104" actId="26606"/>
          <ac:picMkLst>
            <pc:docMk/>
            <pc:sldMk cId="1121308913" sldId="263"/>
            <ac:picMk id="4" creationId="{6EB74355-F65E-45E9-BC2A-2DE9B02E8264}"/>
          </ac:picMkLst>
        </pc:picChg>
        <pc:picChg chg="add mod">
          <ac:chgData name="Muhammad Adisatriyo Pratama" userId="0ff2943a-d1ae-41a5-bf52-283fd3f29e7c" providerId="ADAL" clId="{6D0691E0-74F2-4C8F-B454-27D11CEAD5A8}" dt="2019-11-16T06:01:38.292" v="1104" actId="26606"/>
          <ac:picMkLst>
            <pc:docMk/>
            <pc:sldMk cId="1121308913" sldId="263"/>
            <ac:picMk id="5" creationId="{C9DF41FF-46B9-48A0-B62E-A37E3851EDE7}"/>
          </ac:picMkLst>
        </pc:picChg>
        <pc:cxnChg chg="add del">
          <ac:chgData name="Muhammad Adisatriyo Pratama" userId="0ff2943a-d1ae-41a5-bf52-283fd3f29e7c" providerId="ADAL" clId="{6D0691E0-74F2-4C8F-B454-27D11CEAD5A8}" dt="2019-11-16T06:01:38.292" v="1104" actId="26606"/>
          <ac:cxnSpMkLst>
            <pc:docMk/>
            <pc:sldMk cId="1121308913" sldId="263"/>
            <ac:cxnSpMk id="16" creationId="{7E7C77BC-7138-40B1-A15B-20F57A494629}"/>
          </ac:cxnSpMkLst>
        </pc:cxnChg>
        <pc:cxnChg chg="add del">
          <ac:chgData name="Muhammad Adisatriyo Pratama" userId="0ff2943a-d1ae-41a5-bf52-283fd3f29e7c" providerId="ADAL" clId="{6D0691E0-74F2-4C8F-B454-27D11CEAD5A8}" dt="2019-11-16T06:01:38.292" v="1104" actId="26606"/>
          <ac:cxnSpMkLst>
            <pc:docMk/>
            <pc:sldMk cId="1121308913" sldId="263"/>
            <ac:cxnSpMk id="18" creationId="{DB146403-F3D6-484B-B2ED-97F9565D0370}"/>
          </ac:cxnSpMkLst>
        </pc:cxnChg>
        <pc:cxnChg chg="add del">
          <ac:chgData name="Muhammad Adisatriyo Pratama" userId="0ff2943a-d1ae-41a5-bf52-283fd3f29e7c" providerId="ADAL" clId="{6D0691E0-74F2-4C8F-B454-27D11CEAD5A8}" dt="2019-11-16T06:01:45.284" v="1114"/>
          <ac:cxnSpMkLst>
            <pc:docMk/>
            <pc:sldMk cId="1121308913" sldId="263"/>
            <ac:cxnSpMk id="25" creationId="{7E7C77BC-7138-40B1-A15B-20F57A494629}"/>
          </ac:cxnSpMkLst>
        </pc:cxnChg>
        <pc:cxnChg chg="add del">
          <ac:chgData name="Muhammad Adisatriyo Pratama" userId="0ff2943a-d1ae-41a5-bf52-283fd3f29e7c" providerId="ADAL" clId="{6D0691E0-74F2-4C8F-B454-27D11CEAD5A8}" dt="2019-11-16T06:01:45.284" v="1114"/>
          <ac:cxnSpMkLst>
            <pc:docMk/>
            <pc:sldMk cId="1121308913" sldId="263"/>
            <ac:cxnSpMk id="27" creationId="{DB146403-F3D6-484B-B2ED-97F9565D0370}"/>
          </ac:cxnSpMkLst>
        </pc:cxnChg>
      </pc:sldChg>
      <pc:sldChg chg="addSp delSp modSp add mod setBg">
        <pc:chgData name="Muhammad Adisatriyo Pratama" userId="0ff2943a-d1ae-41a5-bf52-283fd3f29e7c" providerId="ADAL" clId="{6D0691E0-74F2-4C8F-B454-27D11CEAD5A8}" dt="2019-11-16T06:03:24.297" v="1137" actId="26606"/>
        <pc:sldMkLst>
          <pc:docMk/>
          <pc:sldMk cId="3339778053" sldId="264"/>
        </pc:sldMkLst>
        <pc:spChg chg="mod">
          <ac:chgData name="Muhammad Adisatriyo Pratama" userId="0ff2943a-d1ae-41a5-bf52-283fd3f29e7c" providerId="ADAL" clId="{6D0691E0-74F2-4C8F-B454-27D11CEAD5A8}" dt="2019-11-16T06:03:24.297" v="1137" actId="26606"/>
          <ac:spMkLst>
            <pc:docMk/>
            <pc:sldMk cId="3339778053" sldId="264"/>
            <ac:spMk id="2" creationId="{74CEA074-0291-4B56-B723-66F5D0A5E86D}"/>
          </ac:spMkLst>
        </pc:spChg>
        <pc:spChg chg="del">
          <ac:chgData name="Muhammad Adisatriyo Pratama" userId="0ff2943a-d1ae-41a5-bf52-283fd3f29e7c" providerId="ADAL" clId="{6D0691E0-74F2-4C8F-B454-27D11CEAD5A8}" dt="2019-11-16T06:03:20.509" v="1134"/>
          <ac:spMkLst>
            <pc:docMk/>
            <pc:sldMk cId="3339778053" sldId="264"/>
            <ac:spMk id="3" creationId="{7BDAC324-0E2D-43D1-A744-42027749F565}"/>
          </ac:spMkLst>
        </pc:spChg>
        <pc:spChg chg="add del">
          <ac:chgData name="Muhammad Adisatriyo Pratama" userId="0ff2943a-d1ae-41a5-bf52-283fd3f29e7c" providerId="ADAL" clId="{6D0691E0-74F2-4C8F-B454-27D11CEAD5A8}" dt="2019-11-16T06:03:24.291" v="1136" actId="26606"/>
          <ac:spMkLst>
            <pc:docMk/>
            <pc:sldMk cId="3339778053" sldId="264"/>
            <ac:spMk id="9" creationId="{823AC064-BC96-4F32-8AE1-B2FD38754823}"/>
          </ac:spMkLst>
        </pc:spChg>
        <pc:spChg chg="add">
          <ac:chgData name="Muhammad Adisatriyo Pratama" userId="0ff2943a-d1ae-41a5-bf52-283fd3f29e7c" providerId="ADAL" clId="{6D0691E0-74F2-4C8F-B454-27D11CEAD5A8}" dt="2019-11-16T06:03:24.297" v="1137" actId="26606"/>
          <ac:spMkLst>
            <pc:docMk/>
            <pc:sldMk cId="3339778053" sldId="264"/>
            <ac:spMk id="13" creationId="{A4AC5506-6312-4701-8D3C-40187889A947}"/>
          </ac:spMkLst>
        </pc:spChg>
        <pc:picChg chg="add mod">
          <ac:chgData name="Muhammad Adisatriyo Pratama" userId="0ff2943a-d1ae-41a5-bf52-283fd3f29e7c" providerId="ADAL" clId="{6D0691E0-74F2-4C8F-B454-27D11CEAD5A8}" dt="2019-11-16T06:03:24.297" v="1137" actId="26606"/>
          <ac:picMkLst>
            <pc:docMk/>
            <pc:sldMk cId="3339778053" sldId="264"/>
            <ac:picMk id="4" creationId="{D3275349-0D6D-4B0E-9B8B-08255D4F4F2A}"/>
          </ac:picMkLst>
        </pc:picChg>
        <pc:cxnChg chg="add del">
          <ac:chgData name="Muhammad Adisatriyo Pratama" userId="0ff2943a-d1ae-41a5-bf52-283fd3f29e7c" providerId="ADAL" clId="{6D0691E0-74F2-4C8F-B454-27D11CEAD5A8}" dt="2019-11-16T06:03:24.291" v="1136" actId="26606"/>
          <ac:cxnSpMkLst>
            <pc:docMk/>
            <pc:sldMk cId="3339778053" sldId="264"/>
            <ac:cxnSpMk id="11" creationId="{7E7C77BC-7138-40B1-A15B-20F57A494629}"/>
          </ac:cxnSpMkLst>
        </pc:cxnChg>
      </pc:sldChg>
      <pc:sldChg chg="addSp delSp modSp add mod setBg">
        <pc:chgData name="Muhammad Adisatriyo Pratama" userId="0ff2943a-d1ae-41a5-bf52-283fd3f29e7c" providerId="ADAL" clId="{6D0691E0-74F2-4C8F-B454-27D11CEAD5A8}" dt="2019-11-16T06:04:43.553" v="1161" actId="26606"/>
        <pc:sldMkLst>
          <pc:docMk/>
          <pc:sldMk cId="1209311775" sldId="265"/>
        </pc:sldMkLst>
        <pc:spChg chg="mod">
          <ac:chgData name="Muhammad Adisatriyo Pratama" userId="0ff2943a-d1ae-41a5-bf52-283fd3f29e7c" providerId="ADAL" clId="{6D0691E0-74F2-4C8F-B454-27D11CEAD5A8}" dt="2019-11-16T06:04:43.553" v="1161" actId="26606"/>
          <ac:spMkLst>
            <pc:docMk/>
            <pc:sldMk cId="1209311775" sldId="265"/>
            <ac:spMk id="2" creationId="{510CCFDB-62BE-40AD-9C46-54D327C15BED}"/>
          </ac:spMkLst>
        </pc:spChg>
        <pc:spChg chg="del">
          <ac:chgData name="Muhammad Adisatriyo Pratama" userId="0ff2943a-d1ae-41a5-bf52-283fd3f29e7c" providerId="ADAL" clId="{6D0691E0-74F2-4C8F-B454-27D11CEAD5A8}" dt="2019-11-16T06:04:31.365" v="1150"/>
          <ac:spMkLst>
            <pc:docMk/>
            <pc:sldMk cId="1209311775" sldId="265"/>
            <ac:spMk id="3" creationId="{F367D9C4-7CEB-4F32-96CC-61A9F902A26A}"/>
          </ac:spMkLst>
        </pc:spChg>
        <pc:spChg chg="add del">
          <ac:chgData name="Muhammad Adisatriyo Pratama" userId="0ff2943a-d1ae-41a5-bf52-283fd3f29e7c" providerId="ADAL" clId="{6D0691E0-74F2-4C8F-B454-27D11CEAD5A8}" dt="2019-11-16T06:04:36.604" v="1154" actId="26606"/>
          <ac:spMkLst>
            <pc:docMk/>
            <pc:sldMk cId="1209311775" sldId="265"/>
            <ac:spMk id="8" creationId="{CBF991F9-3480-4A2A-8434-0C6805E38358}"/>
          </ac:spMkLst>
        </pc:spChg>
        <pc:spChg chg="add del">
          <ac:chgData name="Muhammad Adisatriyo Pratama" userId="0ff2943a-d1ae-41a5-bf52-283fd3f29e7c" providerId="ADAL" clId="{6D0691E0-74F2-4C8F-B454-27D11CEAD5A8}" dt="2019-11-16T06:04:35.454" v="1152" actId="26606"/>
          <ac:spMkLst>
            <pc:docMk/>
            <pc:sldMk cId="1209311775" sldId="265"/>
            <ac:spMk id="9" creationId="{823AC064-BC96-4F32-8AE1-B2FD38754823}"/>
          </ac:spMkLst>
        </pc:spChg>
        <pc:spChg chg="add del">
          <ac:chgData name="Muhammad Adisatriyo Pratama" userId="0ff2943a-d1ae-41a5-bf52-283fd3f29e7c" providerId="ADAL" clId="{6D0691E0-74F2-4C8F-B454-27D11CEAD5A8}" dt="2019-11-16T06:04:36.604" v="1154" actId="26606"/>
          <ac:spMkLst>
            <pc:docMk/>
            <pc:sldMk cId="1209311775" sldId="265"/>
            <ac:spMk id="13" creationId="{96918796-2918-40D6-BE3A-4600C47FCD42}"/>
          </ac:spMkLst>
        </pc:spChg>
        <pc:spChg chg="add del">
          <ac:chgData name="Muhammad Adisatriyo Pratama" userId="0ff2943a-d1ae-41a5-bf52-283fd3f29e7c" providerId="ADAL" clId="{6D0691E0-74F2-4C8F-B454-27D11CEAD5A8}" dt="2019-11-16T06:04:37.674" v="1156" actId="26606"/>
          <ac:spMkLst>
            <pc:docMk/>
            <pc:sldMk cId="1209311775" sldId="265"/>
            <ac:spMk id="15" creationId="{823AC064-BC96-4F32-8AE1-B2FD38754823}"/>
          </ac:spMkLst>
        </pc:spChg>
        <pc:spChg chg="add del">
          <ac:chgData name="Muhammad Adisatriyo Pratama" userId="0ff2943a-d1ae-41a5-bf52-283fd3f29e7c" providerId="ADAL" clId="{6D0691E0-74F2-4C8F-B454-27D11CEAD5A8}" dt="2019-11-16T06:04:39.435" v="1158" actId="26606"/>
          <ac:spMkLst>
            <pc:docMk/>
            <pc:sldMk cId="1209311775" sldId="265"/>
            <ac:spMk id="18" creationId="{81368E08-5817-410B-8689-9BF406FEFA5C}"/>
          </ac:spMkLst>
        </pc:spChg>
        <pc:spChg chg="add del">
          <ac:chgData name="Muhammad Adisatriyo Pratama" userId="0ff2943a-d1ae-41a5-bf52-283fd3f29e7c" providerId="ADAL" clId="{6D0691E0-74F2-4C8F-B454-27D11CEAD5A8}" dt="2019-11-16T06:04:43.549" v="1160" actId="26606"/>
          <ac:spMkLst>
            <pc:docMk/>
            <pc:sldMk cId="1209311775" sldId="265"/>
            <ac:spMk id="20" creationId="{823AC064-BC96-4F32-8AE1-B2FD38754823}"/>
          </ac:spMkLst>
        </pc:spChg>
        <pc:spChg chg="add">
          <ac:chgData name="Muhammad Adisatriyo Pratama" userId="0ff2943a-d1ae-41a5-bf52-283fd3f29e7c" providerId="ADAL" clId="{6D0691E0-74F2-4C8F-B454-27D11CEAD5A8}" dt="2019-11-16T06:04:43.553" v="1161" actId="26606"/>
          <ac:spMkLst>
            <pc:docMk/>
            <pc:sldMk cId="1209311775" sldId="265"/>
            <ac:spMk id="23" creationId="{81368E08-5817-410B-8689-9BF406FEFA5C}"/>
          </ac:spMkLst>
        </pc:spChg>
        <pc:picChg chg="add mod">
          <ac:chgData name="Muhammad Adisatriyo Pratama" userId="0ff2943a-d1ae-41a5-bf52-283fd3f29e7c" providerId="ADAL" clId="{6D0691E0-74F2-4C8F-B454-27D11CEAD5A8}" dt="2019-11-16T06:04:43.553" v="1161" actId="26606"/>
          <ac:picMkLst>
            <pc:docMk/>
            <pc:sldMk cId="1209311775" sldId="265"/>
            <ac:picMk id="4" creationId="{6E896CE6-8D4B-4DFD-92B6-81A4538A78DA}"/>
          </ac:picMkLst>
        </pc:picChg>
        <pc:cxnChg chg="add del">
          <ac:chgData name="Muhammad Adisatriyo Pratama" userId="0ff2943a-d1ae-41a5-bf52-283fd3f29e7c" providerId="ADAL" clId="{6D0691E0-74F2-4C8F-B454-27D11CEAD5A8}" dt="2019-11-16T06:04:35.454" v="1152" actId="26606"/>
          <ac:cxnSpMkLst>
            <pc:docMk/>
            <pc:sldMk cId="1209311775" sldId="265"/>
            <ac:cxnSpMk id="11" creationId="{7E7C77BC-7138-40B1-A15B-20F57A494629}"/>
          </ac:cxnSpMkLst>
        </pc:cxnChg>
        <pc:cxnChg chg="add del">
          <ac:chgData name="Muhammad Adisatriyo Pratama" userId="0ff2943a-d1ae-41a5-bf52-283fd3f29e7c" providerId="ADAL" clId="{6D0691E0-74F2-4C8F-B454-27D11CEAD5A8}" dt="2019-11-16T06:04:37.674" v="1156" actId="26606"/>
          <ac:cxnSpMkLst>
            <pc:docMk/>
            <pc:sldMk cId="1209311775" sldId="265"/>
            <ac:cxnSpMk id="16" creationId="{7E7C77BC-7138-40B1-A15B-20F57A494629}"/>
          </ac:cxnSpMkLst>
        </pc:cxnChg>
        <pc:cxnChg chg="add del">
          <ac:chgData name="Muhammad Adisatriyo Pratama" userId="0ff2943a-d1ae-41a5-bf52-283fd3f29e7c" providerId="ADAL" clId="{6D0691E0-74F2-4C8F-B454-27D11CEAD5A8}" dt="2019-11-16T06:04:43.549" v="1160" actId="26606"/>
          <ac:cxnSpMkLst>
            <pc:docMk/>
            <pc:sldMk cId="1209311775" sldId="265"/>
            <ac:cxnSpMk id="21" creationId="{7E7C77BC-7138-40B1-A15B-20F57A494629}"/>
          </ac:cxnSpMkLst>
        </pc:cxnChg>
      </pc:sldChg>
      <pc:sldChg chg="addSp delSp modSp add mod setBg">
        <pc:chgData name="Muhammad Adisatriyo Pratama" userId="0ff2943a-d1ae-41a5-bf52-283fd3f29e7c" providerId="ADAL" clId="{6D0691E0-74F2-4C8F-B454-27D11CEAD5A8}" dt="2019-11-16T06:05:10.435" v="1174" actId="26606"/>
        <pc:sldMkLst>
          <pc:docMk/>
          <pc:sldMk cId="2999458947" sldId="266"/>
        </pc:sldMkLst>
        <pc:spChg chg="mod">
          <ac:chgData name="Muhammad Adisatriyo Pratama" userId="0ff2943a-d1ae-41a5-bf52-283fd3f29e7c" providerId="ADAL" clId="{6D0691E0-74F2-4C8F-B454-27D11CEAD5A8}" dt="2019-11-16T06:05:10.435" v="1174" actId="26606"/>
          <ac:spMkLst>
            <pc:docMk/>
            <pc:sldMk cId="2999458947" sldId="266"/>
            <ac:spMk id="2" creationId="{1CF45F39-4E56-4E9E-A6C9-8B025483880B}"/>
          </ac:spMkLst>
        </pc:spChg>
        <pc:spChg chg="del">
          <ac:chgData name="Muhammad Adisatriyo Pratama" userId="0ff2943a-d1ae-41a5-bf52-283fd3f29e7c" providerId="ADAL" clId="{6D0691E0-74F2-4C8F-B454-27D11CEAD5A8}" dt="2019-11-16T06:05:09.009" v="1173"/>
          <ac:spMkLst>
            <pc:docMk/>
            <pc:sldMk cId="2999458947" sldId="266"/>
            <ac:spMk id="3" creationId="{10E62136-E02A-4685-B682-7D39C5EF0EA3}"/>
          </ac:spMkLst>
        </pc:spChg>
        <pc:spChg chg="add">
          <ac:chgData name="Muhammad Adisatriyo Pratama" userId="0ff2943a-d1ae-41a5-bf52-283fd3f29e7c" providerId="ADAL" clId="{6D0691E0-74F2-4C8F-B454-27D11CEAD5A8}" dt="2019-11-16T06:05:10.435" v="1174" actId="26606"/>
          <ac:spMkLst>
            <pc:docMk/>
            <pc:sldMk cId="2999458947" sldId="266"/>
            <ac:spMk id="9" creationId="{A4AC5506-6312-4701-8D3C-40187889A947}"/>
          </ac:spMkLst>
        </pc:spChg>
        <pc:picChg chg="add mod">
          <ac:chgData name="Muhammad Adisatriyo Pratama" userId="0ff2943a-d1ae-41a5-bf52-283fd3f29e7c" providerId="ADAL" clId="{6D0691E0-74F2-4C8F-B454-27D11CEAD5A8}" dt="2019-11-16T06:05:10.435" v="1174" actId="26606"/>
          <ac:picMkLst>
            <pc:docMk/>
            <pc:sldMk cId="2999458947" sldId="266"/>
            <ac:picMk id="4" creationId="{744F75F0-B7E3-46F4-8A45-F4C405ECDDAE}"/>
          </ac:picMkLst>
        </pc:picChg>
      </pc:sldChg>
      <pc:sldChg chg="addSp modSp add mod setBg">
        <pc:chgData name="Muhammad Adisatriyo Pratama" userId="0ff2943a-d1ae-41a5-bf52-283fd3f29e7c" providerId="ADAL" clId="{6D0691E0-74F2-4C8F-B454-27D11CEAD5A8}" dt="2019-11-16T07:44:29.851" v="1340" actId="26606"/>
        <pc:sldMkLst>
          <pc:docMk/>
          <pc:sldMk cId="3419472428" sldId="267"/>
        </pc:sldMkLst>
        <pc:spChg chg="mod">
          <ac:chgData name="Muhammad Adisatriyo Pratama" userId="0ff2943a-d1ae-41a5-bf52-283fd3f29e7c" providerId="ADAL" clId="{6D0691E0-74F2-4C8F-B454-27D11CEAD5A8}" dt="2019-11-16T07:44:29.851" v="1340" actId="26606"/>
          <ac:spMkLst>
            <pc:docMk/>
            <pc:sldMk cId="3419472428" sldId="267"/>
            <ac:spMk id="2" creationId="{D99158D5-C3A9-400F-BD07-A995B53A8B8C}"/>
          </ac:spMkLst>
        </pc:spChg>
        <pc:spChg chg="mod ord">
          <ac:chgData name="Muhammad Adisatriyo Pratama" userId="0ff2943a-d1ae-41a5-bf52-283fd3f29e7c" providerId="ADAL" clId="{6D0691E0-74F2-4C8F-B454-27D11CEAD5A8}" dt="2019-11-16T07:44:29.851" v="1340" actId="26606"/>
          <ac:spMkLst>
            <pc:docMk/>
            <pc:sldMk cId="3419472428" sldId="267"/>
            <ac:spMk id="3" creationId="{601768D7-F71C-4230-85AD-DE451AC07F3A}"/>
          </ac:spMkLst>
        </pc:spChg>
        <pc:spChg chg="add">
          <ac:chgData name="Muhammad Adisatriyo Pratama" userId="0ff2943a-d1ae-41a5-bf52-283fd3f29e7c" providerId="ADAL" clId="{6D0691E0-74F2-4C8F-B454-27D11CEAD5A8}" dt="2019-11-16T07:44:29.851" v="1340" actId="26606"/>
          <ac:spMkLst>
            <pc:docMk/>
            <pc:sldMk cId="3419472428" sldId="267"/>
            <ac:spMk id="9" creationId="{C607803A-4E99-444E-94F7-8785CDDF5849}"/>
          </ac:spMkLst>
        </pc:spChg>
        <pc:spChg chg="add">
          <ac:chgData name="Muhammad Adisatriyo Pratama" userId="0ff2943a-d1ae-41a5-bf52-283fd3f29e7c" providerId="ADAL" clId="{6D0691E0-74F2-4C8F-B454-27D11CEAD5A8}" dt="2019-11-16T07:44:29.851" v="1340" actId="26606"/>
          <ac:spMkLst>
            <pc:docMk/>
            <pc:sldMk cId="3419472428" sldId="267"/>
            <ac:spMk id="11" creationId="{2989BE6A-C309-418E-8ADD-1616A980570D}"/>
          </ac:spMkLst>
        </pc:spChg>
        <pc:picChg chg="add mod">
          <ac:chgData name="Muhammad Adisatriyo Pratama" userId="0ff2943a-d1ae-41a5-bf52-283fd3f29e7c" providerId="ADAL" clId="{6D0691E0-74F2-4C8F-B454-27D11CEAD5A8}" dt="2019-11-16T07:44:29.851" v="1340" actId="26606"/>
          <ac:picMkLst>
            <pc:docMk/>
            <pc:sldMk cId="3419472428" sldId="267"/>
            <ac:picMk id="4" creationId="{3F9BFFBA-8311-4305-BEF1-9E7BC2717BD3}"/>
          </ac:picMkLst>
        </pc:picChg>
      </pc:sldChg>
      <pc:sldChg chg="addSp delSp modSp add mod setBg setClrOvrMap">
        <pc:chgData name="Muhammad Adisatriyo Pratama" userId="0ff2943a-d1ae-41a5-bf52-283fd3f29e7c" providerId="ADAL" clId="{6D0691E0-74F2-4C8F-B454-27D11CEAD5A8}" dt="2019-11-16T07:45:10.575" v="1400" actId="26606"/>
        <pc:sldMkLst>
          <pc:docMk/>
          <pc:sldMk cId="3215736373" sldId="268"/>
        </pc:sldMkLst>
        <pc:spChg chg="mod">
          <ac:chgData name="Muhammad Adisatriyo Pratama" userId="0ff2943a-d1ae-41a5-bf52-283fd3f29e7c" providerId="ADAL" clId="{6D0691E0-74F2-4C8F-B454-27D11CEAD5A8}" dt="2019-11-16T07:45:10.575" v="1400" actId="26606"/>
          <ac:spMkLst>
            <pc:docMk/>
            <pc:sldMk cId="3215736373" sldId="268"/>
            <ac:spMk id="2" creationId="{24026889-9108-49CC-BDE6-EE408999A4D4}"/>
          </ac:spMkLst>
        </pc:spChg>
        <pc:spChg chg="del">
          <ac:chgData name="Muhammad Adisatriyo Pratama" userId="0ff2943a-d1ae-41a5-bf52-283fd3f29e7c" providerId="ADAL" clId="{6D0691E0-74F2-4C8F-B454-27D11CEAD5A8}" dt="2019-11-16T07:45:10.575" v="1400" actId="26606"/>
          <ac:spMkLst>
            <pc:docMk/>
            <pc:sldMk cId="3215736373" sldId="268"/>
            <ac:spMk id="3" creationId="{1AE70AF2-4A68-48F3-ACCE-A6369CA71C1E}"/>
          </ac:spMkLst>
        </pc:spChg>
        <pc:spChg chg="add">
          <ac:chgData name="Muhammad Adisatriyo Pratama" userId="0ff2943a-d1ae-41a5-bf52-283fd3f29e7c" providerId="ADAL" clId="{6D0691E0-74F2-4C8F-B454-27D11CEAD5A8}" dt="2019-11-16T07:45:10.575" v="1400" actId="26606"/>
          <ac:spMkLst>
            <pc:docMk/>
            <pc:sldMk cId="3215736373" sldId="268"/>
            <ac:spMk id="8" creationId="{66B332A4-D438-4773-A77F-5ED49A448D9D}"/>
          </ac:spMkLst>
        </pc:spChg>
        <pc:spChg chg="add">
          <ac:chgData name="Muhammad Adisatriyo Pratama" userId="0ff2943a-d1ae-41a5-bf52-283fd3f29e7c" providerId="ADAL" clId="{6D0691E0-74F2-4C8F-B454-27D11CEAD5A8}" dt="2019-11-16T07:45:10.575" v="1400" actId="26606"/>
          <ac:spMkLst>
            <pc:docMk/>
            <pc:sldMk cId="3215736373" sldId="268"/>
            <ac:spMk id="10" creationId="{DF9AD32D-FF05-44F4-BD4D-9CEE89B71EB9}"/>
          </ac:spMkLst>
        </pc:spChg>
      </pc:sldChg>
      <pc:sldChg chg="addSp modSp add mod setBg setClrOvrMap">
        <pc:chgData name="Muhammad Adisatriyo Pratama" userId="0ff2943a-d1ae-41a5-bf52-283fd3f29e7c" providerId="ADAL" clId="{6D0691E0-74F2-4C8F-B454-27D11CEAD5A8}" dt="2019-11-16T08:00:14.482" v="1436" actId="26606"/>
        <pc:sldMkLst>
          <pc:docMk/>
          <pc:sldMk cId="1545954603" sldId="269"/>
        </pc:sldMkLst>
        <pc:spChg chg="mod">
          <ac:chgData name="Muhammad Adisatriyo Pratama" userId="0ff2943a-d1ae-41a5-bf52-283fd3f29e7c" providerId="ADAL" clId="{6D0691E0-74F2-4C8F-B454-27D11CEAD5A8}" dt="2019-11-16T08:00:14.482" v="1436" actId="26606"/>
          <ac:spMkLst>
            <pc:docMk/>
            <pc:sldMk cId="1545954603" sldId="269"/>
            <ac:spMk id="2" creationId="{D12F53A7-67E3-4CF8-AB4F-9BF7659B86E3}"/>
          </ac:spMkLst>
        </pc:spChg>
        <pc:spChg chg="mod">
          <ac:chgData name="Muhammad Adisatriyo Pratama" userId="0ff2943a-d1ae-41a5-bf52-283fd3f29e7c" providerId="ADAL" clId="{6D0691E0-74F2-4C8F-B454-27D11CEAD5A8}" dt="2019-11-16T08:00:14.482" v="1436" actId="26606"/>
          <ac:spMkLst>
            <pc:docMk/>
            <pc:sldMk cId="1545954603" sldId="269"/>
            <ac:spMk id="3" creationId="{ACF51A3E-91E3-4621-B54D-8E37EA4D42F6}"/>
          </ac:spMkLst>
        </pc:spChg>
        <pc:spChg chg="add">
          <ac:chgData name="Muhammad Adisatriyo Pratama" userId="0ff2943a-d1ae-41a5-bf52-283fd3f29e7c" providerId="ADAL" clId="{6D0691E0-74F2-4C8F-B454-27D11CEAD5A8}" dt="2019-11-16T08:00:14.482" v="1436" actId="26606"/>
          <ac:spMkLst>
            <pc:docMk/>
            <pc:sldMk cId="1545954603" sldId="269"/>
            <ac:spMk id="8" creationId="{48A740BC-A0AA-45E0-B899-2AE9C6FE11CA}"/>
          </ac:spMkLst>
        </pc:spChg>
        <pc:cxnChg chg="add">
          <ac:chgData name="Muhammad Adisatriyo Pratama" userId="0ff2943a-d1ae-41a5-bf52-283fd3f29e7c" providerId="ADAL" clId="{6D0691E0-74F2-4C8F-B454-27D11CEAD5A8}" dt="2019-11-16T08:00:14.482" v="1436" actId="26606"/>
          <ac:cxnSpMkLst>
            <pc:docMk/>
            <pc:sldMk cId="1545954603" sldId="269"/>
            <ac:cxnSpMk id="10" creationId="{B874EF51-C858-4BB9-97C3-D17755787127}"/>
          </ac:cxnSpMkLst>
        </pc:cxnChg>
      </pc:sldChg>
      <pc:sldChg chg="addSp delSp modSp add mod setBg setClrOvrMap">
        <pc:chgData name="Muhammad Adisatriyo Pratama" userId="0ff2943a-d1ae-41a5-bf52-283fd3f29e7c" providerId="ADAL" clId="{6D0691E0-74F2-4C8F-B454-27D11CEAD5A8}" dt="2019-11-16T07:46:38.363" v="1435" actId="26606"/>
        <pc:sldMkLst>
          <pc:docMk/>
          <pc:sldMk cId="2802932385" sldId="270"/>
        </pc:sldMkLst>
        <pc:spChg chg="mod">
          <ac:chgData name="Muhammad Adisatriyo Pratama" userId="0ff2943a-d1ae-41a5-bf52-283fd3f29e7c" providerId="ADAL" clId="{6D0691E0-74F2-4C8F-B454-27D11CEAD5A8}" dt="2019-11-16T07:46:38.363" v="1435" actId="26606"/>
          <ac:spMkLst>
            <pc:docMk/>
            <pc:sldMk cId="2802932385" sldId="270"/>
            <ac:spMk id="2" creationId="{FA86C6E3-1834-4AD8-91E4-9714D128CA5A}"/>
          </ac:spMkLst>
        </pc:spChg>
        <pc:spChg chg="del">
          <ac:chgData name="Muhammad Adisatriyo Pratama" userId="0ff2943a-d1ae-41a5-bf52-283fd3f29e7c" providerId="ADAL" clId="{6D0691E0-74F2-4C8F-B454-27D11CEAD5A8}" dt="2019-11-16T07:46:38.363" v="1435" actId="26606"/>
          <ac:spMkLst>
            <pc:docMk/>
            <pc:sldMk cId="2802932385" sldId="270"/>
            <ac:spMk id="3" creationId="{CD3511A7-0274-48C6-9D31-C7F1E73F8C63}"/>
          </ac:spMkLst>
        </pc:spChg>
        <pc:spChg chg="add">
          <ac:chgData name="Muhammad Adisatriyo Pratama" userId="0ff2943a-d1ae-41a5-bf52-283fd3f29e7c" providerId="ADAL" clId="{6D0691E0-74F2-4C8F-B454-27D11CEAD5A8}" dt="2019-11-16T07:46:38.363" v="1435" actId="26606"/>
          <ac:spMkLst>
            <pc:docMk/>
            <pc:sldMk cId="2802932385" sldId="270"/>
            <ac:spMk id="8" creationId="{2A8AA5BC-4F7A-4226-8F99-6D824B226A97}"/>
          </ac:spMkLst>
        </pc:spChg>
        <pc:spChg chg="add">
          <ac:chgData name="Muhammad Adisatriyo Pratama" userId="0ff2943a-d1ae-41a5-bf52-283fd3f29e7c" providerId="ADAL" clId="{6D0691E0-74F2-4C8F-B454-27D11CEAD5A8}" dt="2019-11-16T07:46:38.363" v="1435" actId="26606"/>
          <ac:spMkLst>
            <pc:docMk/>
            <pc:sldMk cId="2802932385" sldId="270"/>
            <ac:spMk id="10" creationId="{3E5445C6-DD42-4979-86FF-03730E8C6DB0}"/>
          </ac:spMkLst>
        </pc:spChg>
        <pc:cxnChg chg="add">
          <ac:chgData name="Muhammad Adisatriyo Pratama" userId="0ff2943a-d1ae-41a5-bf52-283fd3f29e7c" providerId="ADAL" clId="{6D0691E0-74F2-4C8F-B454-27D11CEAD5A8}" dt="2019-11-16T07:46:38.363" v="1435" actId="26606"/>
          <ac:cxnSpMkLst>
            <pc:docMk/>
            <pc:sldMk cId="2802932385" sldId="270"/>
            <ac:cxnSpMk id="12" creationId="{45000665-DFC7-417E-8FD7-516A0F15C975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ieeexplore.ieee.org/document/8748423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ieeexplore.ieee.org/document/8748423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47B692-383C-4B07-B9FC-903719DEF2F7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090CF86-1016-4C53-8B58-68AFC2E1F9B6}">
      <dgm:prSet/>
      <dgm:spPr/>
      <dgm:t>
        <a:bodyPr/>
        <a:lstStyle/>
        <a:p>
          <a:r>
            <a:rPr lang="en-US"/>
            <a:t>Sumber : </a:t>
          </a:r>
          <a:r>
            <a:rPr lang="en-ID">
              <a:hlinkClick xmlns:r="http://schemas.openxmlformats.org/officeDocument/2006/relationships" r:id="rId1"/>
            </a:rPr>
            <a:t>https://ieeexplore.ieee.org/document/8748423</a:t>
          </a:r>
          <a:endParaRPr lang="en-US"/>
        </a:p>
      </dgm:t>
    </dgm:pt>
    <dgm:pt modelId="{2DE04302-435A-4278-8E0C-B9E180B14170}" type="parTrans" cxnId="{B1EAB620-2DB9-4AB2-8689-2D34F91CB5CE}">
      <dgm:prSet/>
      <dgm:spPr/>
      <dgm:t>
        <a:bodyPr/>
        <a:lstStyle/>
        <a:p>
          <a:endParaRPr lang="en-US"/>
        </a:p>
      </dgm:t>
    </dgm:pt>
    <dgm:pt modelId="{8C214398-74E3-46B8-B33F-1C4B188E3FFE}" type="sibTrans" cxnId="{B1EAB620-2DB9-4AB2-8689-2D34F91CB5CE}">
      <dgm:prSet/>
      <dgm:spPr/>
      <dgm:t>
        <a:bodyPr/>
        <a:lstStyle/>
        <a:p>
          <a:endParaRPr lang="en-US"/>
        </a:p>
      </dgm:t>
    </dgm:pt>
    <dgm:pt modelId="{B19E33B1-51DD-44B1-B0D1-471383264F5A}">
      <dgm:prSet/>
      <dgm:spPr/>
      <dgm:t>
        <a:bodyPr/>
        <a:lstStyle/>
        <a:p>
          <a:r>
            <a:rPr lang="en-ID" dirty="0"/>
            <a:t>Pada paper </a:t>
          </a:r>
          <a:r>
            <a:rPr lang="en-ID" dirty="0" err="1"/>
            <a:t>menggunakan</a:t>
          </a:r>
          <a:r>
            <a:rPr lang="en-ID" dirty="0"/>
            <a:t> data </a:t>
          </a:r>
          <a:r>
            <a:rPr lang="en-ID" dirty="0" err="1"/>
            <a:t>harga</a:t>
          </a:r>
          <a:r>
            <a:rPr lang="en-ID" dirty="0"/>
            <a:t> Close Bitcoin </a:t>
          </a:r>
          <a:r>
            <a:rPr lang="en-ID" dirty="0" err="1"/>
            <a:t>dari</a:t>
          </a:r>
          <a:r>
            <a:rPr lang="en-ID" dirty="0"/>
            <a:t> </a:t>
          </a:r>
          <a:r>
            <a:rPr lang="en-ID" dirty="0" err="1"/>
            <a:t>Januari</a:t>
          </a:r>
          <a:r>
            <a:rPr lang="en-ID" dirty="0"/>
            <a:t> 2015 </a:t>
          </a:r>
          <a:r>
            <a:rPr lang="en-ID" dirty="0" err="1"/>
            <a:t>hingga</a:t>
          </a:r>
          <a:r>
            <a:rPr lang="en-ID" dirty="0"/>
            <a:t> September 2018</a:t>
          </a:r>
          <a:endParaRPr lang="en-US" dirty="0"/>
        </a:p>
      </dgm:t>
    </dgm:pt>
    <dgm:pt modelId="{26F0080D-26F6-4DF3-ACC9-6AC19B4D1446}" type="parTrans" cxnId="{2768D0B0-5135-4D82-A1C2-59385AFA0B56}">
      <dgm:prSet/>
      <dgm:spPr/>
      <dgm:t>
        <a:bodyPr/>
        <a:lstStyle/>
        <a:p>
          <a:endParaRPr lang="en-US"/>
        </a:p>
      </dgm:t>
    </dgm:pt>
    <dgm:pt modelId="{5FED1DBD-6991-415E-898E-B42601233345}" type="sibTrans" cxnId="{2768D0B0-5135-4D82-A1C2-59385AFA0B56}">
      <dgm:prSet/>
      <dgm:spPr/>
      <dgm:t>
        <a:bodyPr/>
        <a:lstStyle/>
        <a:p>
          <a:endParaRPr lang="en-US"/>
        </a:p>
      </dgm:t>
    </dgm:pt>
    <dgm:pt modelId="{981A0161-FCAE-4109-980E-92A035FC0119}">
      <dgm:prSet/>
      <dgm:spPr/>
      <dgm:t>
        <a:bodyPr/>
        <a:lstStyle/>
        <a:p>
          <a:r>
            <a:rPr lang="en-ID"/>
            <a:t>Menggunakan model ARIMA untuk memprediksi harga Bitcoin</a:t>
          </a:r>
          <a:endParaRPr lang="en-US"/>
        </a:p>
      </dgm:t>
    </dgm:pt>
    <dgm:pt modelId="{A2011E38-3163-44D7-B8EF-C4EADF4CAEF6}" type="parTrans" cxnId="{545D75FC-2194-432F-8466-EA7CB7F5FCC0}">
      <dgm:prSet/>
      <dgm:spPr/>
      <dgm:t>
        <a:bodyPr/>
        <a:lstStyle/>
        <a:p>
          <a:endParaRPr lang="en-US"/>
        </a:p>
      </dgm:t>
    </dgm:pt>
    <dgm:pt modelId="{60B6F3AD-2F29-46AC-8E29-D4F7A5DF803F}" type="sibTrans" cxnId="{545D75FC-2194-432F-8466-EA7CB7F5FCC0}">
      <dgm:prSet/>
      <dgm:spPr/>
      <dgm:t>
        <a:bodyPr/>
        <a:lstStyle/>
        <a:p>
          <a:endParaRPr lang="en-US"/>
        </a:p>
      </dgm:t>
    </dgm:pt>
    <dgm:pt modelId="{794D5E58-6F47-463E-B479-6A4E01809244}" type="pres">
      <dgm:prSet presAssocID="{E647B692-383C-4B07-B9FC-903719DEF2F7}" presName="vert0" presStyleCnt="0">
        <dgm:presLayoutVars>
          <dgm:dir/>
          <dgm:animOne val="branch"/>
          <dgm:animLvl val="lvl"/>
        </dgm:presLayoutVars>
      </dgm:prSet>
      <dgm:spPr/>
    </dgm:pt>
    <dgm:pt modelId="{2028A876-576C-4A75-80E3-DDB5FF5FD915}" type="pres">
      <dgm:prSet presAssocID="{6090CF86-1016-4C53-8B58-68AFC2E1F9B6}" presName="thickLine" presStyleLbl="alignNode1" presStyleIdx="0" presStyleCnt="3"/>
      <dgm:spPr/>
    </dgm:pt>
    <dgm:pt modelId="{DEF03408-16C5-4081-BCD4-325672228CE9}" type="pres">
      <dgm:prSet presAssocID="{6090CF86-1016-4C53-8B58-68AFC2E1F9B6}" presName="horz1" presStyleCnt="0"/>
      <dgm:spPr/>
    </dgm:pt>
    <dgm:pt modelId="{D00DD0EA-9BB7-403D-9752-9F296358A265}" type="pres">
      <dgm:prSet presAssocID="{6090CF86-1016-4C53-8B58-68AFC2E1F9B6}" presName="tx1" presStyleLbl="revTx" presStyleIdx="0" presStyleCnt="3"/>
      <dgm:spPr/>
    </dgm:pt>
    <dgm:pt modelId="{D5069813-BFC7-46B5-8C49-AEC8EEB5B953}" type="pres">
      <dgm:prSet presAssocID="{6090CF86-1016-4C53-8B58-68AFC2E1F9B6}" presName="vert1" presStyleCnt="0"/>
      <dgm:spPr/>
    </dgm:pt>
    <dgm:pt modelId="{C47F340A-836E-4ACD-AE46-BEBC79BE648D}" type="pres">
      <dgm:prSet presAssocID="{B19E33B1-51DD-44B1-B0D1-471383264F5A}" presName="thickLine" presStyleLbl="alignNode1" presStyleIdx="1" presStyleCnt="3"/>
      <dgm:spPr/>
    </dgm:pt>
    <dgm:pt modelId="{096152ED-DCDB-4418-8F78-855AA674E57A}" type="pres">
      <dgm:prSet presAssocID="{B19E33B1-51DD-44B1-B0D1-471383264F5A}" presName="horz1" presStyleCnt="0"/>
      <dgm:spPr/>
    </dgm:pt>
    <dgm:pt modelId="{2584FB5F-9526-497F-88AC-981E5F74E7FA}" type="pres">
      <dgm:prSet presAssocID="{B19E33B1-51DD-44B1-B0D1-471383264F5A}" presName="tx1" presStyleLbl="revTx" presStyleIdx="1" presStyleCnt="3"/>
      <dgm:spPr/>
    </dgm:pt>
    <dgm:pt modelId="{FA6B8FF3-FD41-4540-B9C5-974D54A9F686}" type="pres">
      <dgm:prSet presAssocID="{B19E33B1-51DD-44B1-B0D1-471383264F5A}" presName="vert1" presStyleCnt="0"/>
      <dgm:spPr/>
    </dgm:pt>
    <dgm:pt modelId="{43D97FFB-E94C-43B9-A035-8E46898C27C0}" type="pres">
      <dgm:prSet presAssocID="{981A0161-FCAE-4109-980E-92A035FC0119}" presName="thickLine" presStyleLbl="alignNode1" presStyleIdx="2" presStyleCnt="3"/>
      <dgm:spPr/>
    </dgm:pt>
    <dgm:pt modelId="{B6B1050B-AF4B-48EA-AF74-E1FBAD551685}" type="pres">
      <dgm:prSet presAssocID="{981A0161-FCAE-4109-980E-92A035FC0119}" presName="horz1" presStyleCnt="0"/>
      <dgm:spPr/>
    </dgm:pt>
    <dgm:pt modelId="{8E742B04-80E2-4460-91D0-8E117E6D0F76}" type="pres">
      <dgm:prSet presAssocID="{981A0161-FCAE-4109-980E-92A035FC0119}" presName="tx1" presStyleLbl="revTx" presStyleIdx="2" presStyleCnt="3"/>
      <dgm:spPr/>
    </dgm:pt>
    <dgm:pt modelId="{ACEC9E02-4339-44D1-910F-F0881F7C5C3A}" type="pres">
      <dgm:prSet presAssocID="{981A0161-FCAE-4109-980E-92A035FC0119}" presName="vert1" presStyleCnt="0"/>
      <dgm:spPr/>
    </dgm:pt>
  </dgm:ptLst>
  <dgm:cxnLst>
    <dgm:cxn modelId="{B1EAB620-2DB9-4AB2-8689-2D34F91CB5CE}" srcId="{E647B692-383C-4B07-B9FC-903719DEF2F7}" destId="{6090CF86-1016-4C53-8B58-68AFC2E1F9B6}" srcOrd="0" destOrd="0" parTransId="{2DE04302-435A-4278-8E0C-B9E180B14170}" sibTransId="{8C214398-74E3-46B8-B33F-1C4B188E3FFE}"/>
    <dgm:cxn modelId="{75FFA190-78C6-4B07-90E6-DB5A10E01C7C}" type="presOf" srcId="{981A0161-FCAE-4109-980E-92A035FC0119}" destId="{8E742B04-80E2-4460-91D0-8E117E6D0F76}" srcOrd="0" destOrd="0" presId="urn:microsoft.com/office/officeart/2008/layout/LinedList"/>
    <dgm:cxn modelId="{5534C99C-C355-4AF5-929C-AA1F96AB4A2A}" type="presOf" srcId="{B19E33B1-51DD-44B1-B0D1-471383264F5A}" destId="{2584FB5F-9526-497F-88AC-981E5F74E7FA}" srcOrd="0" destOrd="0" presId="urn:microsoft.com/office/officeart/2008/layout/LinedList"/>
    <dgm:cxn modelId="{2768D0B0-5135-4D82-A1C2-59385AFA0B56}" srcId="{E647B692-383C-4B07-B9FC-903719DEF2F7}" destId="{B19E33B1-51DD-44B1-B0D1-471383264F5A}" srcOrd="1" destOrd="0" parTransId="{26F0080D-26F6-4DF3-ACC9-6AC19B4D1446}" sibTransId="{5FED1DBD-6991-415E-898E-B42601233345}"/>
    <dgm:cxn modelId="{5C3801BF-5211-4BDB-A108-52ECE77FFC2C}" type="presOf" srcId="{6090CF86-1016-4C53-8B58-68AFC2E1F9B6}" destId="{D00DD0EA-9BB7-403D-9752-9F296358A265}" srcOrd="0" destOrd="0" presId="urn:microsoft.com/office/officeart/2008/layout/LinedList"/>
    <dgm:cxn modelId="{3A1AA5E0-B0DA-4586-A2D5-8ECDB6A8FC65}" type="presOf" srcId="{E647B692-383C-4B07-B9FC-903719DEF2F7}" destId="{794D5E58-6F47-463E-B479-6A4E01809244}" srcOrd="0" destOrd="0" presId="urn:microsoft.com/office/officeart/2008/layout/LinedList"/>
    <dgm:cxn modelId="{545D75FC-2194-432F-8466-EA7CB7F5FCC0}" srcId="{E647B692-383C-4B07-B9FC-903719DEF2F7}" destId="{981A0161-FCAE-4109-980E-92A035FC0119}" srcOrd="2" destOrd="0" parTransId="{A2011E38-3163-44D7-B8EF-C4EADF4CAEF6}" sibTransId="{60B6F3AD-2F29-46AC-8E29-D4F7A5DF803F}"/>
    <dgm:cxn modelId="{D69C4436-AA4F-4A94-9272-BA5D9731EC70}" type="presParOf" srcId="{794D5E58-6F47-463E-B479-6A4E01809244}" destId="{2028A876-576C-4A75-80E3-DDB5FF5FD915}" srcOrd="0" destOrd="0" presId="urn:microsoft.com/office/officeart/2008/layout/LinedList"/>
    <dgm:cxn modelId="{FA66CEA3-9F6F-42A1-8C34-70817B598469}" type="presParOf" srcId="{794D5E58-6F47-463E-B479-6A4E01809244}" destId="{DEF03408-16C5-4081-BCD4-325672228CE9}" srcOrd="1" destOrd="0" presId="urn:microsoft.com/office/officeart/2008/layout/LinedList"/>
    <dgm:cxn modelId="{50A95EE2-6752-4BC9-BA5A-884092547ECF}" type="presParOf" srcId="{DEF03408-16C5-4081-BCD4-325672228CE9}" destId="{D00DD0EA-9BB7-403D-9752-9F296358A265}" srcOrd="0" destOrd="0" presId="urn:microsoft.com/office/officeart/2008/layout/LinedList"/>
    <dgm:cxn modelId="{C1213F51-A0D1-4D25-93E7-9A1498DE83FD}" type="presParOf" srcId="{DEF03408-16C5-4081-BCD4-325672228CE9}" destId="{D5069813-BFC7-46B5-8C49-AEC8EEB5B953}" srcOrd="1" destOrd="0" presId="urn:microsoft.com/office/officeart/2008/layout/LinedList"/>
    <dgm:cxn modelId="{97F50A54-07A8-4B42-9537-1AD9416FCBF8}" type="presParOf" srcId="{794D5E58-6F47-463E-B479-6A4E01809244}" destId="{C47F340A-836E-4ACD-AE46-BEBC79BE648D}" srcOrd="2" destOrd="0" presId="urn:microsoft.com/office/officeart/2008/layout/LinedList"/>
    <dgm:cxn modelId="{41C9C77E-EB7D-4D3A-B51F-56E07D28D580}" type="presParOf" srcId="{794D5E58-6F47-463E-B479-6A4E01809244}" destId="{096152ED-DCDB-4418-8F78-855AA674E57A}" srcOrd="3" destOrd="0" presId="urn:microsoft.com/office/officeart/2008/layout/LinedList"/>
    <dgm:cxn modelId="{D025965B-D00F-44EB-B822-A94631B9DF7A}" type="presParOf" srcId="{096152ED-DCDB-4418-8F78-855AA674E57A}" destId="{2584FB5F-9526-497F-88AC-981E5F74E7FA}" srcOrd="0" destOrd="0" presId="urn:microsoft.com/office/officeart/2008/layout/LinedList"/>
    <dgm:cxn modelId="{BBD046BA-7FFC-4AB0-B5CE-B3625FE99D35}" type="presParOf" srcId="{096152ED-DCDB-4418-8F78-855AA674E57A}" destId="{FA6B8FF3-FD41-4540-B9C5-974D54A9F686}" srcOrd="1" destOrd="0" presId="urn:microsoft.com/office/officeart/2008/layout/LinedList"/>
    <dgm:cxn modelId="{6261B7E4-9939-41ED-A472-B8732D26097E}" type="presParOf" srcId="{794D5E58-6F47-463E-B479-6A4E01809244}" destId="{43D97FFB-E94C-43B9-A035-8E46898C27C0}" srcOrd="4" destOrd="0" presId="urn:microsoft.com/office/officeart/2008/layout/LinedList"/>
    <dgm:cxn modelId="{06AD159B-6DDD-4065-9D63-3A2A1FF0F634}" type="presParOf" srcId="{794D5E58-6F47-463E-B479-6A4E01809244}" destId="{B6B1050B-AF4B-48EA-AF74-E1FBAD551685}" srcOrd="5" destOrd="0" presId="urn:microsoft.com/office/officeart/2008/layout/LinedList"/>
    <dgm:cxn modelId="{1CF9D467-BF8A-449D-BA8C-A22136ED5BEE}" type="presParOf" srcId="{B6B1050B-AF4B-48EA-AF74-E1FBAD551685}" destId="{8E742B04-80E2-4460-91D0-8E117E6D0F76}" srcOrd="0" destOrd="0" presId="urn:microsoft.com/office/officeart/2008/layout/LinedList"/>
    <dgm:cxn modelId="{F5219C2C-90E5-4AA1-BD32-33B42DDA8887}" type="presParOf" srcId="{B6B1050B-AF4B-48EA-AF74-E1FBAD551685}" destId="{ACEC9E02-4339-44D1-910F-F0881F7C5C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48B987-8552-45DC-B036-0158CB3CE58D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3F2FDDC-1548-425B-AF5F-A18045C3AFF3}">
      <dgm:prSet/>
      <dgm:spPr/>
      <dgm:t>
        <a:bodyPr/>
        <a:lstStyle/>
        <a:p>
          <a:r>
            <a:rPr lang="en-US"/>
            <a:t>p : jumlah lag observation pada model.</a:t>
          </a:r>
        </a:p>
      </dgm:t>
    </dgm:pt>
    <dgm:pt modelId="{0219BAC6-111C-44D9-985A-9F52A5598E74}" type="parTrans" cxnId="{910DAEBF-241F-4F7F-BC12-7D1406819B4F}">
      <dgm:prSet/>
      <dgm:spPr/>
      <dgm:t>
        <a:bodyPr/>
        <a:lstStyle/>
        <a:p>
          <a:endParaRPr lang="en-US"/>
        </a:p>
      </dgm:t>
    </dgm:pt>
    <dgm:pt modelId="{36297419-7335-43CB-B64D-F7BE56894B70}" type="sibTrans" cxnId="{910DAEBF-241F-4F7F-BC12-7D1406819B4F}">
      <dgm:prSet/>
      <dgm:spPr/>
      <dgm:t>
        <a:bodyPr/>
        <a:lstStyle/>
        <a:p>
          <a:endParaRPr lang="en-US"/>
        </a:p>
      </dgm:t>
    </dgm:pt>
    <dgm:pt modelId="{45288510-C4B3-4AA3-95F8-80867C2A0A1F}">
      <dgm:prSet/>
      <dgm:spPr/>
      <dgm:t>
        <a:bodyPr/>
        <a:lstStyle/>
        <a:p>
          <a:r>
            <a:rPr lang="en-US"/>
            <a:t>d : Jumlah perbedaan objek pengamatan yang diamati berkali-kali setiap waktu.</a:t>
          </a:r>
        </a:p>
      </dgm:t>
    </dgm:pt>
    <dgm:pt modelId="{91B0B767-70CA-4594-AC5B-AC767BCBB966}" type="parTrans" cxnId="{B4BE2F02-907D-4C3B-927E-6B650FEA16E8}">
      <dgm:prSet/>
      <dgm:spPr/>
      <dgm:t>
        <a:bodyPr/>
        <a:lstStyle/>
        <a:p>
          <a:endParaRPr lang="en-US"/>
        </a:p>
      </dgm:t>
    </dgm:pt>
    <dgm:pt modelId="{7CE31568-0650-4482-940F-A81EA9F2172F}" type="sibTrans" cxnId="{B4BE2F02-907D-4C3B-927E-6B650FEA16E8}">
      <dgm:prSet/>
      <dgm:spPr/>
      <dgm:t>
        <a:bodyPr/>
        <a:lstStyle/>
        <a:p>
          <a:endParaRPr lang="en-US"/>
        </a:p>
      </dgm:t>
    </dgm:pt>
    <dgm:pt modelId="{10743DEB-F349-481B-9878-14523AA96712}">
      <dgm:prSet/>
      <dgm:spPr/>
      <dgm:t>
        <a:bodyPr/>
        <a:lstStyle/>
        <a:p>
          <a:r>
            <a:rPr lang="en-US"/>
            <a:t>q : Ukuran dari moving average window.  </a:t>
          </a:r>
        </a:p>
      </dgm:t>
    </dgm:pt>
    <dgm:pt modelId="{FB3EC5D4-FD37-4B8A-B958-B49A499BF406}" type="parTrans" cxnId="{8B47633A-6773-426E-A266-5300D812AE12}">
      <dgm:prSet/>
      <dgm:spPr/>
      <dgm:t>
        <a:bodyPr/>
        <a:lstStyle/>
        <a:p>
          <a:endParaRPr lang="en-US"/>
        </a:p>
      </dgm:t>
    </dgm:pt>
    <dgm:pt modelId="{BD93DDFE-A648-4E40-B897-EC8CA2872BE2}" type="sibTrans" cxnId="{8B47633A-6773-426E-A266-5300D812AE12}">
      <dgm:prSet/>
      <dgm:spPr/>
      <dgm:t>
        <a:bodyPr/>
        <a:lstStyle/>
        <a:p>
          <a:endParaRPr lang="en-US"/>
        </a:p>
      </dgm:t>
    </dgm:pt>
    <dgm:pt modelId="{FC849B06-0445-475D-AD06-7E24B8313E62}" type="pres">
      <dgm:prSet presAssocID="{B948B987-8552-45DC-B036-0158CB3CE58D}" presName="vert0" presStyleCnt="0">
        <dgm:presLayoutVars>
          <dgm:dir/>
          <dgm:animOne val="branch"/>
          <dgm:animLvl val="lvl"/>
        </dgm:presLayoutVars>
      </dgm:prSet>
      <dgm:spPr/>
    </dgm:pt>
    <dgm:pt modelId="{8BB1288D-8A50-4371-A9A6-5B1F2E9B0063}" type="pres">
      <dgm:prSet presAssocID="{03F2FDDC-1548-425B-AF5F-A18045C3AFF3}" presName="thickLine" presStyleLbl="alignNode1" presStyleIdx="0" presStyleCnt="3"/>
      <dgm:spPr/>
    </dgm:pt>
    <dgm:pt modelId="{0F62AA9A-9194-4468-BDE6-B8F9E375AA71}" type="pres">
      <dgm:prSet presAssocID="{03F2FDDC-1548-425B-AF5F-A18045C3AFF3}" presName="horz1" presStyleCnt="0"/>
      <dgm:spPr/>
    </dgm:pt>
    <dgm:pt modelId="{0904C1F6-FA66-4309-8D37-807F3E840823}" type="pres">
      <dgm:prSet presAssocID="{03F2FDDC-1548-425B-AF5F-A18045C3AFF3}" presName="tx1" presStyleLbl="revTx" presStyleIdx="0" presStyleCnt="3"/>
      <dgm:spPr/>
    </dgm:pt>
    <dgm:pt modelId="{17673E84-FC39-49AB-88F9-6848FD0A7283}" type="pres">
      <dgm:prSet presAssocID="{03F2FDDC-1548-425B-AF5F-A18045C3AFF3}" presName="vert1" presStyleCnt="0"/>
      <dgm:spPr/>
    </dgm:pt>
    <dgm:pt modelId="{6E0C38BB-EFE1-4E0F-AD71-2B61D8F715C7}" type="pres">
      <dgm:prSet presAssocID="{45288510-C4B3-4AA3-95F8-80867C2A0A1F}" presName="thickLine" presStyleLbl="alignNode1" presStyleIdx="1" presStyleCnt="3"/>
      <dgm:spPr/>
    </dgm:pt>
    <dgm:pt modelId="{AE6D071B-756C-48BD-B400-3A61E21CC600}" type="pres">
      <dgm:prSet presAssocID="{45288510-C4B3-4AA3-95F8-80867C2A0A1F}" presName="horz1" presStyleCnt="0"/>
      <dgm:spPr/>
    </dgm:pt>
    <dgm:pt modelId="{13C3F5EA-EA67-4555-8391-C570DDED088B}" type="pres">
      <dgm:prSet presAssocID="{45288510-C4B3-4AA3-95F8-80867C2A0A1F}" presName="tx1" presStyleLbl="revTx" presStyleIdx="1" presStyleCnt="3"/>
      <dgm:spPr/>
    </dgm:pt>
    <dgm:pt modelId="{8EDAD4DE-5BE4-41FE-ABA3-C33D99B67C25}" type="pres">
      <dgm:prSet presAssocID="{45288510-C4B3-4AA3-95F8-80867C2A0A1F}" presName="vert1" presStyleCnt="0"/>
      <dgm:spPr/>
    </dgm:pt>
    <dgm:pt modelId="{C51D1D1E-4C04-4F30-B279-F772F406252A}" type="pres">
      <dgm:prSet presAssocID="{10743DEB-F349-481B-9878-14523AA96712}" presName="thickLine" presStyleLbl="alignNode1" presStyleIdx="2" presStyleCnt="3"/>
      <dgm:spPr/>
    </dgm:pt>
    <dgm:pt modelId="{D12CF8AD-0977-4A8D-8804-A70DD232DF25}" type="pres">
      <dgm:prSet presAssocID="{10743DEB-F349-481B-9878-14523AA96712}" presName="horz1" presStyleCnt="0"/>
      <dgm:spPr/>
    </dgm:pt>
    <dgm:pt modelId="{68AC1C81-21C0-41D7-B9D4-7F3EBA8865D2}" type="pres">
      <dgm:prSet presAssocID="{10743DEB-F349-481B-9878-14523AA96712}" presName="tx1" presStyleLbl="revTx" presStyleIdx="2" presStyleCnt="3"/>
      <dgm:spPr/>
    </dgm:pt>
    <dgm:pt modelId="{529A2C8C-628A-4AD0-9075-5E0BD1220B97}" type="pres">
      <dgm:prSet presAssocID="{10743DEB-F349-481B-9878-14523AA96712}" presName="vert1" presStyleCnt="0"/>
      <dgm:spPr/>
    </dgm:pt>
  </dgm:ptLst>
  <dgm:cxnLst>
    <dgm:cxn modelId="{B4BE2F02-907D-4C3B-927E-6B650FEA16E8}" srcId="{B948B987-8552-45DC-B036-0158CB3CE58D}" destId="{45288510-C4B3-4AA3-95F8-80867C2A0A1F}" srcOrd="1" destOrd="0" parTransId="{91B0B767-70CA-4594-AC5B-AC767BCBB966}" sibTransId="{7CE31568-0650-4482-940F-A81EA9F2172F}"/>
    <dgm:cxn modelId="{149F2338-9EF0-4DB9-B526-061CB1800B48}" type="presOf" srcId="{45288510-C4B3-4AA3-95F8-80867C2A0A1F}" destId="{13C3F5EA-EA67-4555-8391-C570DDED088B}" srcOrd="0" destOrd="0" presId="urn:microsoft.com/office/officeart/2008/layout/LinedList"/>
    <dgm:cxn modelId="{8B47633A-6773-426E-A266-5300D812AE12}" srcId="{B948B987-8552-45DC-B036-0158CB3CE58D}" destId="{10743DEB-F349-481B-9878-14523AA96712}" srcOrd="2" destOrd="0" parTransId="{FB3EC5D4-FD37-4B8A-B958-B49A499BF406}" sibTransId="{BD93DDFE-A648-4E40-B897-EC8CA2872BE2}"/>
    <dgm:cxn modelId="{BEF69141-D8EF-4B9A-80C0-07797D9EF572}" type="presOf" srcId="{B948B987-8552-45DC-B036-0158CB3CE58D}" destId="{FC849B06-0445-475D-AD06-7E24B8313E62}" srcOrd="0" destOrd="0" presId="urn:microsoft.com/office/officeart/2008/layout/LinedList"/>
    <dgm:cxn modelId="{8F0EC250-FA31-4C01-9133-DC5109D4FE6A}" type="presOf" srcId="{03F2FDDC-1548-425B-AF5F-A18045C3AFF3}" destId="{0904C1F6-FA66-4309-8D37-807F3E840823}" srcOrd="0" destOrd="0" presId="urn:microsoft.com/office/officeart/2008/layout/LinedList"/>
    <dgm:cxn modelId="{DBFDD69F-60A2-4702-A9AE-9FE9F91B0092}" type="presOf" srcId="{10743DEB-F349-481B-9878-14523AA96712}" destId="{68AC1C81-21C0-41D7-B9D4-7F3EBA8865D2}" srcOrd="0" destOrd="0" presId="urn:microsoft.com/office/officeart/2008/layout/LinedList"/>
    <dgm:cxn modelId="{910DAEBF-241F-4F7F-BC12-7D1406819B4F}" srcId="{B948B987-8552-45DC-B036-0158CB3CE58D}" destId="{03F2FDDC-1548-425B-AF5F-A18045C3AFF3}" srcOrd="0" destOrd="0" parTransId="{0219BAC6-111C-44D9-985A-9F52A5598E74}" sibTransId="{36297419-7335-43CB-B64D-F7BE56894B70}"/>
    <dgm:cxn modelId="{3BC91B92-E321-4354-B55E-52C3FB1A3C75}" type="presParOf" srcId="{FC849B06-0445-475D-AD06-7E24B8313E62}" destId="{8BB1288D-8A50-4371-A9A6-5B1F2E9B0063}" srcOrd="0" destOrd="0" presId="urn:microsoft.com/office/officeart/2008/layout/LinedList"/>
    <dgm:cxn modelId="{5B6639C3-ED1E-497F-89BC-895011DE444D}" type="presParOf" srcId="{FC849B06-0445-475D-AD06-7E24B8313E62}" destId="{0F62AA9A-9194-4468-BDE6-B8F9E375AA71}" srcOrd="1" destOrd="0" presId="urn:microsoft.com/office/officeart/2008/layout/LinedList"/>
    <dgm:cxn modelId="{1FE56D01-D11A-4E9D-B688-74103374C8DA}" type="presParOf" srcId="{0F62AA9A-9194-4468-BDE6-B8F9E375AA71}" destId="{0904C1F6-FA66-4309-8D37-807F3E840823}" srcOrd="0" destOrd="0" presId="urn:microsoft.com/office/officeart/2008/layout/LinedList"/>
    <dgm:cxn modelId="{794F5017-54D3-4396-9994-BAC4626A62F9}" type="presParOf" srcId="{0F62AA9A-9194-4468-BDE6-B8F9E375AA71}" destId="{17673E84-FC39-49AB-88F9-6848FD0A7283}" srcOrd="1" destOrd="0" presId="urn:microsoft.com/office/officeart/2008/layout/LinedList"/>
    <dgm:cxn modelId="{32AAA260-4417-4590-9549-1B840041D45D}" type="presParOf" srcId="{FC849B06-0445-475D-AD06-7E24B8313E62}" destId="{6E0C38BB-EFE1-4E0F-AD71-2B61D8F715C7}" srcOrd="2" destOrd="0" presId="urn:microsoft.com/office/officeart/2008/layout/LinedList"/>
    <dgm:cxn modelId="{FBEE9A83-8351-49E4-834A-79598524A6D1}" type="presParOf" srcId="{FC849B06-0445-475D-AD06-7E24B8313E62}" destId="{AE6D071B-756C-48BD-B400-3A61E21CC600}" srcOrd="3" destOrd="0" presId="urn:microsoft.com/office/officeart/2008/layout/LinedList"/>
    <dgm:cxn modelId="{A5FAFEFE-A9C2-4955-BF69-C78AB4B4330F}" type="presParOf" srcId="{AE6D071B-756C-48BD-B400-3A61E21CC600}" destId="{13C3F5EA-EA67-4555-8391-C570DDED088B}" srcOrd="0" destOrd="0" presId="urn:microsoft.com/office/officeart/2008/layout/LinedList"/>
    <dgm:cxn modelId="{EDA8C8B0-8D85-44A0-8E89-55D473B9292B}" type="presParOf" srcId="{AE6D071B-756C-48BD-B400-3A61E21CC600}" destId="{8EDAD4DE-5BE4-41FE-ABA3-C33D99B67C25}" srcOrd="1" destOrd="0" presId="urn:microsoft.com/office/officeart/2008/layout/LinedList"/>
    <dgm:cxn modelId="{524F6F1F-0E9F-413A-AD91-8069251A6618}" type="presParOf" srcId="{FC849B06-0445-475D-AD06-7E24B8313E62}" destId="{C51D1D1E-4C04-4F30-B279-F772F406252A}" srcOrd="4" destOrd="0" presId="urn:microsoft.com/office/officeart/2008/layout/LinedList"/>
    <dgm:cxn modelId="{B96F79F8-D314-424C-B9B7-4318646E51C0}" type="presParOf" srcId="{FC849B06-0445-475D-AD06-7E24B8313E62}" destId="{D12CF8AD-0977-4A8D-8804-A70DD232DF25}" srcOrd="5" destOrd="0" presId="urn:microsoft.com/office/officeart/2008/layout/LinedList"/>
    <dgm:cxn modelId="{8CFD14D0-457F-4894-856E-97A919C000B5}" type="presParOf" srcId="{D12CF8AD-0977-4A8D-8804-A70DD232DF25}" destId="{68AC1C81-21C0-41D7-B9D4-7F3EBA8865D2}" srcOrd="0" destOrd="0" presId="urn:microsoft.com/office/officeart/2008/layout/LinedList"/>
    <dgm:cxn modelId="{C48B0A1C-5143-4CD7-8D14-1581995EEC4D}" type="presParOf" srcId="{D12CF8AD-0977-4A8D-8804-A70DD232DF25}" destId="{529A2C8C-628A-4AD0-9075-5E0BD1220B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8A876-576C-4A75-80E3-DDB5FF5FD915}">
      <dsp:nvSpPr>
        <dsp:cNvPr id="0" name=""/>
        <dsp:cNvSpPr/>
      </dsp:nvSpPr>
      <dsp:spPr>
        <a:xfrm>
          <a:off x="0" y="1895"/>
          <a:ext cx="85963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DD0EA-9BB7-403D-9752-9F296358A265}">
      <dsp:nvSpPr>
        <dsp:cNvPr id="0" name=""/>
        <dsp:cNvSpPr/>
      </dsp:nvSpPr>
      <dsp:spPr>
        <a:xfrm>
          <a:off x="0" y="1895"/>
          <a:ext cx="8596312" cy="1292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Sumber : </a:t>
          </a:r>
          <a:r>
            <a:rPr lang="en-ID" sz="3000" kern="1200">
              <a:hlinkClick xmlns:r="http://schemas.openxmlformats.org/officeDocument/2006/relationships" r:id="rId1"/>
            </a:rPr>
            <a:t>https://ieeexplore.ieee.org/document/8748423</a:t>
          </a:r>
          <a:endParaRPr lang="en-US" sz="3000" kern="1200"/>
        </a:p>
      </dsp:txBody>
      <dsp:txXfrm>
        <a:off x="0" y="1895"/>
        <a:ext cx="8596312" cy="1292548"/>
      </dsp:txXfrm>
    </dsp:sp>
    <dsp:sp modelId="{C47F340A-836E-4ACD-AE46-BEBC79BE648D}">
      <dsp:nvSpPr>
        <dsp:cNvPr id="0" name=""/>
        <dsp:cNvSpPr/>
      </dsp:nvSpPr>
      <dsp:spPr>
        <a:xfrm>
          <a:off x="0" y="1294444"/>
          <a:ext cx="85963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4FB5F-9526-497F-88AC-981E5F74E7FA}">
      <dsp:nvSpPr>
        <dsp:cNvPr id="0" name=""/>
        <dsp:cNvSpPr/>
      </dsp:nvSpPr>
      <dsp:spPr>
        <a:xfrm>
          <a:off x="0" y="1294444"/>
          <a:ext cx="8596312" cy="1292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000" kern="1200" dirty="0"/>
            <a:t>Pada paper </a:t>
          </a:r>
          <a:r>
            <a:rPr lang="en-ID" sz="3000" kern="1200" dirty="0" err="1"/>
            <a:t>menggunakan</a:t>
          </a:r>
          <a:r>
            <a:rPr lang="en-ID" sz="3000" kern="1200" dirty="0"/>
            <a:t> data </a:t>
          </a:r>
          <a:r>
            <a:rPr lang="en-ID" sz="3000" kern="1200" dirty="0" err="1"/>
            <a:t>harga</a:t>
          </a:r>
          <a:r>
            <a:rPr lang="en-ID" sz="3000" kern="1200" dirty="0"/>
            <a:t> Close Bitcoin </a:t>
          </a:r>
          <a:r>
            <a:rPr lang="en-ID" sz="3000" kern="1200" dirty="0" err="1"/>
            <a:t>dari</a:t>
          </a:r>
          <a:r>
            <a:rPr lang="en-ID" sz="3000" kern="1200" dirty="0"/>
            <a:t> </a:t>
          </a:r>
          <a:r>
            <a:rPr lang="en-ID" sz="3000" kern="1200" dirty="0" err="1"/>
            <a:t>Januari</a:t>
          </a:r>
          <a:r>
            <a:rPr lang="en-ID" sz="3000" kern="1200" dirty="0"/>
            <a:t> 2015 </a:t>
          </a:r>
          <a:r>
            <a:rPr lang="en-ID" sz="3000" kern="1200" dirty="0" err="1"/>
            <a:t>hingga</a:t>
          </a:r>
          <a:r>
            <a:rPr lang="en-ID" sz="3000" kern="1200" dirty="0"/>
            <a:t> September 2018</a:t>
          </a:r>
          <a:endParaRPr lang="en-US" sz="3000" kern="1200" dirty="0"/>
        </a:p>
      </dsp:txBody>
      <dsp:txXfrm>
        <a:off x="0" y="1294444"/>
        <a:ext cx="8596312" cy="1292548"/>
      </dsp:txXfrm>
    </dsp:sp>
    <dsp:sp modelId="{43D97FFB-E94C-43B9-A035-8E46898C27C0}">
      <dsp:nvSpPr>
        <dsp:cNvPr id="0" name=""/>
        <dsp:cNvSpPr/>
      </dsp:nvSpPr>
      <dsp:spPr>
        <a:xfrm>
          <a:off x="0" y="2586992"/>
          <a:ext cx="85963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42B04-80E2-4460-91D0-8E117E6D0F76}">
      <dsp:nvSpPr>
        <dsp:cNvPr id="0" name=""/>
        <dsp:cNvSpPr/>
      </dsp:nvSpPr>
      <dsp:spPr>
        <a:xfrm>
          <a:off x="0" y="2586992"/>
          <a:ext cx="8596312" cy="1292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000" kern="1200"/>
            <a:t>Menggunakan model ARIMA untuk memprediksi harga Bitcoin</a:t>
          </a:r>
          <a:endParaRPr lang="en-US" sz="3000" kern="1200"/>
        </a:p>
      </dsp:txBody>
      <dsp:txXfrm>
        <a:off x="0" y="2586992"/>
        <a:ext cx="8596312" cy="12925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1288D-8A50-4371-A9A6-5B1F2E9B0063}">
      <dsp:nvSpPr>
        <dsp:cNvPr id="0" name=""/>
        <dsp:cNvSpPr/>
      </dsp:nvSpPr>
      <dsp:spPr>
        <a:xfrm>
          <a:off x="0" y="1998"/>
          <a:ext cx="96181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4C1F6-FA66-4309-8D37-807F3E840823}">
      <dsp:nvSpPr>
        <dsp:cNvPr id="0" name=""/>
        <dsp:cNvSpPr/>
      </dsp:nvSpPr>
      <dsp:spPr>
        <a:xfrm>
          <a:off x="0" y="1998"/>
          <a:ext cx="9618133" cy="1363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 : jumlah lag observation pada model.</a:t>
          </a:r>
        </a:p>
      </dsp:txBody>
      <dsp:txXfrm>
        <a:off x="0" y="1998"/>
        <a:ext cx="9618133" cy="1363161"/>
      </dsp:txXfrm>
    </dsp:sp>
    <dsp:sp modelId="{6E0C38BB-EFE1-4E0F-AD71-2B61D8F715C7}">
      <dsp:nvSpPr>
        <dsp:cNvPr id="0" name=""/>
        <dsp:cNvSpPr/>
      </dsp:nvSpPr>
      <dsp:spPr>
        <a:xfrm>
          <a:off x="0" y="1365160"/>
          <a:ext cx="96181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3F5EA-EA67-4555-8391-C570DDED088B}">
      <dsp:nvSpPr>
        <dsp:cNvPr id="0" name=""/>
        <dsp:cNvSpPr/>
      </dsp:nvSpPr>
      <dsp:spPr>
        <a:xfrm>
          <a:off x="0" y="1365160"/>
          <a:ext cx="9618133" cy="1363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 : Jumlah perbedaan objek pengamatan yang diamati berkali-kali setiap waktu.</a:t>
          </a:r>
        </a:p>
      </dsp:txBody>
      <dsp:txXfrm>
        <a:off x="0" y="1365160"/>
        <a:ext cx="9618133" cy="1363161"/>
      </dsp:txXfrm>
    </dsp:sp>
    <dsp:sp modelId="{C51D1D1E-4C04-4F30-B279-F772F406252A}">
      <dsp:nvSpPr>
        <dsp:cNvPr id="0" name=""/>
        <dsp:cNvSpPr/>
      </dsp:nvSpPr>
      <dsp:spPr>
        <a:xfrm>
          <a:off x="0" y="2728321"/>
          <a:ext cx="96181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C1C81-21C0-41D7-B9D4-7F3EBA8865D2}">
      <dsp:nvSpPr>
        <dsp:cNvPr id="0" name=""/>
        <dsp:cNvSpPr/>
      </dsp:nvSpPr>
      <dsp:spPr>
        <a:xfrm>
          <a:off x="0" y="2728321"/>
          <a:ext cx="9618133" cy="1363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q : Ukuran dari moving average window.  </a:t>
          </a:r>
        </a:p>
      </dsp:txBody>
      <dsp:txXfrm>
        <a:off x="0" y="2728321"/>
        <a:ext cx="9618133" cy="1363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C050-D007-4036-A77A-9D1DF58B6378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4026-33FD-492B-8B46-93092C3833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201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C050-D007-4036-A77A-9D1DF58B6378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4026-33FD-492B-8B46-93092C3833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195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C050-D007-4036-A77A-9D1DF58B6378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4026-33FD-492B-8B46-93092C38331D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1618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C050-D007-4036-A77A-9D1DF58B6378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4026-33FD-492B-8B46-93092C3833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5351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C050-D007-4036-A77A-9D1DF58B6378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4026-33FD-492B-8B46-93092C38331D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037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C050-D007-4036-A77A-9D1DF58B6378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4026-33FD-492B-8B46-93092C3833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8370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C050-D007-4036-A77A-9D1DF58B6378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4026-33FD-492B-8B46-93092C3833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92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C050-D007-4036-A77A-9D1DF58B6378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4026-33FD-492B-8B46-93092C3833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886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C050-D007-4036-A77A-9D1DF58B6378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4026-33FD-492B-8B46-93092C3833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000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C050-D007-4036-A77A-9D1DF58B6378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4026-33FD-492B-8B46-93092C3833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977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C050-D007-4036-A77A-9D1DF58B6378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4026-33FD-492B-8B46-93092C3833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925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C050-D007-4036-A77A-9D1DF58B6378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4026-33FD-492B-8B46-93092C3833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462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C050-D007-4036-A77A-9D1DF58B6378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4026-33FD-492B-8B46-93092C3833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094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C050-D007-4036-A77A-9D1DF58B6378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4026-33FD-492B-8B46-93092C3833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409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C050-D007-4036-A77A-9D1DF58B6378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4026-33FD-492B-8B46-93092C3833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648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C050-D007-4036-A77A-9D1DF58B6378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4026-33FD-492B-8B46-93092C3833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334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7C050-D007-4036-A77A-9D1DF58B6378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454026-33FD-492B-8B46-93092C3833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046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arima-for-time-series-forecasting-with-pytho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gRDWP3_BO5WIt8VwcW8hJShFSF0Y2l49/view" TargetMode="External"/><Relationship Id="rId4" Type="http://schemas.openxmlformats.org/officeDocument/2006/relationships/hyperlink" Target="https://www.investing.com/crypto/bitcoin/historical-dat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lab.research.google.com/drive/1gaJYE_-pRV4JrSUSszgGbne8rpcmPR8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9C28D-4583-43DE-8EED-150329637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>
                <a:solidFill>
                  <a:srgbClr val="FFFFFF"/>
                </a:solidFill>
              </a:rPr>
              <a:t>Memprediksi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Harga</a:t>
            </a:r>
            <a:r>
              <a:rPr lang="en-US" sz="6000" dirty="0">
                <a:solidFill>
                  <a:srgbClr val="FFFFFF"/>
                </a:solidFill>
              </a:rPr>
              <a:t> Bitcoin </a:t>
            </a:r>
            <a:r>
              <a:rPr lang="en-US" sz="6000" dirty="0" err="1">
                <a:solidFill>
                  <a:srgbClr val="FFFFFF"/>
                </a:solidFill>
              </a:rPr>
              <a:t>dengan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Metode</a:t>
            </a:r>
            <a:r>
              <a:rPr lang="en-US" sz="6000" dirty="0">
                <a:solidFill>
                  <a:srgbClr val="FFFFFF"/>
                </a:solidFill>
              </a:rPr>
              <a:t> Arima</a:t>
            </a:r>
            <a:endParaRPr lang="en-ID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73C29-0BE6-4781-9284-C6DE3C5AB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Hansaka Wijaya</a:t>
            </a:r>
          </a:p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Hilman Maulana</a:t>
            </a:r>
          </a:p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Muhammad Adisatriyo Pratama</a:t>
            </a:r>
            <a:endParaRPr lang="en-ID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94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94D7EA-0626-4A61-ADD7-C23904B6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Library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AB34D2-A204-4C4E-81C4-8D08EDE2C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3" y="1566197"/>
            <a:ext cx="4887354" cy="372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03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628E9F-3226-4C88-B296-FE924074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23" y="835015"/>
            <a:ext cx="4410720" cy="32158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Import CSV dan Data Sample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842EEB48-B11B-4E22-BADC-EBD6152FCC6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90423" y="4050833"/>
            <a:ext cx="4410720" cy="1972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Diambil 5 data sample yang terpilih secara acak dari data perubahan harga BitCoin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D0423-902F-4C0C-B8C8-745D4CEEA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008" y="3102219"/>
            <a:ext cx="5233524" cy="208032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AE7F18-EC9B-4732-A9AE-1DC3E181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008" y="1181672"/>
            <a:ext cx="6935271" cy="67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1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E452BA-7BE7-452D-BA3C-D1AFE13F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Stationarity check dan Seasonal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7C94-F147-4786-BF35-A68DC89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2" y="1930401"/>
            <a:ext cx="8893628" cy="4110962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Dickey-Fuller Test</a:t>
            </a:r>
          </a:p>
          <a:p>
            <a:r>
              <a:rPr lang="en-US" sz="2000" dirty="0"/>
              <a:t>Stationarity Check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Seasonal decomposition</a:t>
            </a:r>
          </a:p>
          <a:p>
            <a:r>
              <a:rPr lang="en-US" sz="2000" dirty="0"/>
              <a:t>Data yang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trend yang naik </a:t>
            </a:r>
            <a:r>
              <a:rPr lang="en-US" sz="2000" dirty="0" err="1"/>
              <a:t>seiring</a:t>
            </a:r>
            <a:r>
              <a:rPr lang="en-US" sz="2000" dirty="0"/>
              <a:t> </a:t>
            </a:r>
            <a:r>
              <a:rPr lang="en-US" sz="2000" dirty="0" err="1"/>
              <a:t>kurunnya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dan </a:t>
            </a:r>
            <a:r>
              <a:rPr lang="en-US" sz="2000" dirty="0" err="1"/>
              <a:t>memiliki</a:t>
            </a:r>
            <a:r>
              <a:rPr lang="en-US" sz="2000" dirty="0"/>
              <a:t> data seasonal yang </a:t>
            </a:r>
            <a:r>
              <a:rPr lang="en-US" sz="2000" dirty="0" err="1"/>
              <a:t>cenderung</a:t>
            </a:r>
            <a:r>
              <a:rPr lang="en-US" sz="2000" dirty="0"/>
              <a:t> naik pada </a:t>
            </a:r>
            <a:r>
              <a:rPr lang="en-US" sz="2000" dirty="0" err="1"/>
              <a:t>akhir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endParaRPr lang="en-US" sz="2000" dirty="0"/>
          </a:p>
          <a:p>
            <a:endParaRPr lang="en-ID" sz="2000" dirty="0"/>
          </a:p>
          <a:p>
            <a:endParaRPr lang="en-ID" sz="2000" dirty="0"/>
          </a:p>
          <a:p>
            <a:endParaRPr lang="en-ID" sz="2000" dirty="0"/>
          </a:p>
          <a:p>
            <a:endParaRPr lang="en-ID" sz="2000" dirty="0"/>
          </a:p>
          <a:p>
            <a:endParaRPr lang="en-ID" sz="2000" dirty="0"/>
          </a:p>
          <a:p>
            <a:r>
              <a:rPr lang="en-ID" sz="2000" dirty="0"/>
              <a:t>Nilai P </a:t>
            </a:r>
            <a:r>
              <a:rPr lang="en-ID" sz="2000" dirty="0" err="1"/>
              <a:t>menunjukan</a:t>
            </a:r>
            <a:r>
              <a:rPr lang="en-ID" sz="2000" dirty="0"/>
              <a:t> data </a:t>
            </a:r>
            <a:r>
              <a:rPr lang="en-ID" sz="2000" dirty="0" err="1"/>
              <a:t>belum</a:t>
            </a:r>
            <a:r>
              <a:rPr lang="en-ID" sz="2000" dirty="0"/>
              <a:t> stationer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1EF918-BD21-4A79-8719-494E35BF6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2" y="3561046"/>
            <a:ext cx="10215720" cy="173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45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56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3B77FA-9595-46A6-B6EE-C97D4675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Stationarity check dan Seasonal decomposition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A7F998-EEAE-46AE-9545-7047CF427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92" r="2" b="3810"/>
          <a:stretch/>
        </p:blipFill>
        <p:spPr>
          <a:xfrm>
            <a:off x="677334" y="468621"/>
            <a:ext cx="8274669" cy="3635025"/>
          </a:xfrm>
          <a:custGeom>
            <a:avLst/>
            <a:gdLst>
              <a:gd name="connsiteX0" fmla="*/ 540554 w 8274669"/>
              <a:gd name="connsiteY0" fmla="*/ 0 h 3635025"/>
              <a:gd name="connsiteX1" fmla="*/ 8274669 w 8274669"/>
              <a:gd name="connsiteY1" fmla="*/ 0 h 3635025"/>
              <a:gd name="connsiteX2" fmla="*/ 8274669 w 8274669"/>
              <a:gd name="connsiteY2" fmla="*/ 3635025 h 3635025"/>
              <a:gd name="connsiteX3" fmla="*/ 0 w 8274669"/>
              <a:gd name="connsiteY3" fmla="*/ 3635025 h 363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9728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A679-9CA6-47A3-A8B5-44DC194E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Box-Cox Transformation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D3FF-ADD7-4847-A35A-32B6932C4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4287"/>
            <a:ext cx="8596668" cy="4227076"/>
          </a:xfrm>
        </p:spPr>
        <p:txBody>
          <a:bodyPr>
            <a:normAutofit/>
          </a:bodyPr>
          <a:lstStyle/>
          <a:p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Box-Cox Transformation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lambda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data </a:t>
            </a:r>
            <a:r>
              <a:rPr lang="en-US" sz="2000" dirty="0" err="1"/>
              <a:t>terlihat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Stationer</a:t>
            </a:r>
          </a:p>
          <a:p>
            <a:r>
              <a:rPr lang="en-US" sz="2000" dirty="0"/>
              <a:t>Data yang stationer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Timeseries Forecasting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SARIMA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ID" sz="2000" dirty="0"/>
              <a:t>Nilai P </a:t>
            </a:r>
            <a:r>
              <a:rPr lang="en-ID" sz="2000" dirty="0" err="1"/>
              <a:t>menunjukan</a:t>
            </a:r>
            <a:r>
              <a:rPr lang="en-ID" sz="2000" dirty="0"/>
              <a:t> data </a:t>
            </a:r>
            <a:r>
              <a:rPr lang="en-ID" sz="2000" dirty="0" err="1"/>
              <a:t>belum</a:t>
            </a:r>
            <a:r>
              <a:rPr lang="en-ID" sz="2000" dirty="0"/>
              <a:t> stationer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54CAB-1A8A-466E-BB60-1DAB1295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71482"/>
            <a:ext cx="912191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78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95F1-C095-40D6-90F8-68021615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F0CCC-BA66-4828-A796-C790CAED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Differencing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Timeseries Forecasting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D" dirty="0"/>
              <a:t>Nilai P </a:t>
            </a:r>
            <a:r>
              <a:rPr lang="en-ID" dirty="0" err="1"/>
              <a:t>menunjukan</a:t>
            </a:r>
            <a:r>
              <a:rPr lang="en-ID" dirty="0"/>
              <a:t> data </a:t>
            </a:r>
            <a:r>
              <a:rPr lang="en-ID" dirty="0" err="1"/>
              <a:t>belum</a:t>
            </a:r>
            <a:r>
              <a:rPr lang="en-ID" dirty="0"/>
              <a:t> stationer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8082B-C3E5-4D08-9A5D-A350E2614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15746"/>
            <a:ext cx="8596668" cy="184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8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4BEA-1033-4FBD-A2F6-3EF4208C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err="1"/>
              <a:t>Differenciacion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ED817-228B-4CCA-AD50-BC2892858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Melakukan</a:t>
            </a:r>
            <a:r>
              <a:rPr lang="en-US" sz="2400" dirty="0"/>
              <a:t> second </a:t>
            </a:r>
            <a:r>
              <a:rPr lang="en-US" sz="2400" dirty="0" err="1"/>
              <a:t>differenciacon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data </a:t>
            </a:r>
            <a:r>
              <a:rPr lang="en-US" sz="2400" dirty="0" err="1"/>
              <a:t>menjadi</a:t>
            </a:r>
            <a:r>
              <a:rPr lang="en-US" sz="2400" dirty="0"/>
              <a:t> stationer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Nilai P </a:t>
            </a:r>
            <a:r>
              <a:rPr lang="en-US" sz="2400" dirty="0" err="1"/>
              <a:t>menunjukan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data </a:t>
            </a:r>
            <a:r>
              <a:rPr lang="en-US" sz="2400" dirty="0" err="1"/>
              <a:t>sudah</a:t>
            </a:r>
            <a:r>
              <a:rPr lang="en-US" sz="2400" dirty="0"/>
              <a:t> stationer</a:t>
            </a:r>
            <a:endParaRPr lang="en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F2ACF-1801-478A-8F6A-83320422D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38715"/>
            <a:ext cx="10118461" cy="14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16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254BEA-1033-4FBD-A2F6-3EF4208CD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Regular Differenciacion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0D358A-1AAF-4609-9412-5C6207FC7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866" y="934222"/>
            <a:ext cx="6838237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09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47D0A45-C716-4B93-87FB-DD92D70C6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sz="3300" dirty="0"/>
              <a:t>Autocorrelation</a:t>
            </a:r>
            <a:endParaRPr lang="en-ID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BE6F9-8AF9-4432-BCA5-2B3AA02AF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Autocorrelation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yang </a:t>
            </a:r>
            <a:r>
              <a:rPr lang="en-US" sz="2400" dirty="0" err="1"/>
              <a:t>bertujuan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p (AR) dan q (MA) yang </a:t>
            </a:r>
            <a:r>
              <a:rPr lang="en-US" sz="2400" dirty="0" err="1"/>
              <a:t>selanjutnya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model ARIMA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524503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7" name="Straight Connector 2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78E89F-183C-464A-B914-A7791507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Autocorrelation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082CE2C-CB36-46EA-8751-A9C54A9B5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300" y="397192"/>
            <a:ext cx="8475066" cy="44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0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2BAA-FCF3-430C-8F64-F46C3F0F9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Paper</a:t>
            </a:r>
            <a:endParaRPr lang="en-ID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D5A6018-9B76-4635-AFDD-38DADBB70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0374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452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78E89F-183C-464A-B914-A7791507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78" y="5451358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Autocorrelation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FB8F1F-CCCB-4335-826C-DEF84E800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265" y="85998"/>
            <a:ext cx="8961437" cy="573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13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A923-3405-44FD-9F26-568C1D0E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ADC0C-0CC4-4ECD-8D5D-B9FA3A88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3218"/>
            <a:ext cx="8596668" cy="3880773"/>
          </a:xfrm>
        </p:spPr>
        <p:txBody>
          <a:bodyPr>
            <a:normAutofit/>
          </a:bodyPr>
          <a:lstStyle/>
          <a:p>
            <a:r>
              <a:rPr lang="en-ID" sz="2400" dirty="0" err="1"/>
              <a:t>Pemodelan</a:t>
            </a:r>
            <a:r>
              <a:rPr lang="en-ID" sz="2400" dirty="0"/>
              <a:t> ARIMA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metode</a:t>
            </a:r>
            <a:r>
              <a:rPr lang="en-ID" sz="2400" dirty="0"/>
              <a:t> SARIMAX() </a:t>
            </a:r>
          </a:p>
          <a:p>
            <a:r>
              <a:rPr lang="en-ID" sz="2400" dirty="0" err="1"/>
              <a:t>Mencari</a:t>
            </a:r>
            <a:r>
              <a:rPr lang="en-ID" sz="2400" dirty="0"/>
              <a:t> nilai AIC (Akaike Information Criterion) </a:t>
            </a:r>
            <a:r>
              <a:rPr lang="en-ID" sz="2400" dirty="0" err="1"/>
              <a:t>dari</a:t>
            </a:r>
            <a:r>
              <a:rPr lang="en-ID" sz="2400" dirty="0"/>
              <a:t> parameter nilai p dan q yang </a:t>
            </a:r>
            <a:r>
              <a:rPr lang="en-ID" sz="2400" dirty="0" err="1"/>
              <a:t>telah</a:t>
            </a:r>
            <a:r>
              <a:rPr lang="en-ID" sz="2400" dirty="0"/>
              <a:t> </a:t>
            </a:r>
            <a:r>
              <a:rPr lang="en-ID" sz="2400" dirty="0" err="1"/>
              <a:t>didapatkan</a:t>
            </a:r>
            <a:r>
              <a:rPr lang="en-ID" sz="2400" dirty="0"/>
              <a:t> </a:t>
            </a:r>
            <a:r>
              <a:rPr lang="en-ID" sz="2400" dirty="0" err="1"/>
              <a:t>sebelumnya</a:t>
            </a:r>
            <a:r>
              <a:rPr lang="en-ID" sz="2400" dirty="0"/>
              <a:t>.</a:t>
            </a:r>
          </a:p>
          <a:p>
            <a:r>
              <a:rPr lang="en-ID" sz="2400" dirty="0" err="1"/>
              <a:t>Menggunakan</a:t>
            </a:r>
            <a:r>
              <a:rPr lang="en-ID" sz="2400" dirty="0"/>
              <a:t> nilai AIC </a:t>
            </a:r>
            <a:r>
              <a:rPr lang="en-ID" sz="2400" dirty="0" err="1"/>
              <a:t>terendah</a:t>
            </a:r>
            <a:r>
              <a:rPr lang="en-ID" sz="2400" dirty="0"/>
              <a:t> dan parameter AIC </a:t>
            </a:r>
            <a:r>
              <a:rPr lang="en-ID" sz="2400" dirty="0" err="1"/>
              <a:t>dijadikan</a:t>
            </a:r>
            <a:r>
              <a:rPr lang="en-ID" sz="2400" dirty="0"/>
              <a:t> nilai p dan q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pemodelan</a:t>
            </a:r>
            <a:r>
              <a:rPr lang="en-ID" sz="2400" dirty="0"/>
              <a:t> ARIMA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06588-91EA-44DC-A061-BFCFBA90E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438650"/>
            <a:ext cx="8771466" cy="187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94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BEA8-E7D3-4983-888E-91B1FB95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67" y="798285"/>
            <a:ext cx="318355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 dirty="0">
                <a:latin typeface="+mj-lt"/>
                <a:ea typeface="+mj-ea"/>
                <a:cs typeface="+mj-cs"/>
              </a:rPr>
              <a:t>Analysis of Results</a:t>
            </a:r>
            <a:br>
              <a:rPr lang="en-US" sz="2800" b="1" kern="1200" dirty="0">
                <a:latin typeface="+mj-lt"/>
                <a:ea typeface="+mj-ea"/>
                <a:cs typeface="+mj-cs"/>
              </a:rPr>
            </a:br>
            <a:endParaRPr lang="en-US" sz="2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4" name="Content Placeholder 22">
            <a:extLst>
              <a:ext uri="{FF2B5EF4-FFF2-40B4-BE49-F238E27FC236}">
                <a16:creationId xmlns:a16="http://schemas.microsoft.com/office/drawing/2014/main" id="{3F44F42B-0D05-4014-B769-3113EA18B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1771" y="1930400"/>
            <a:ext cx="3176589" cy="3880773"/>
          </a:xfrm>
        </p:spPr>
        <p:txBody>
          <a:bodyPr>
            <a:normAutofit/>
          </a:bodyPr>
          <a:lstStyle/>
          <a:p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, </a:t>
            </a:r>
            <a:r>
              <a:rPr lang="en-US" dirty="0" err="1"/>
              <a:t>didapatkan</a:t>
            </a:r>
            <a:r>
              <a:rPr lang="en-US" dirty="0"/>
              <a:t> p-value yang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0.05 </a:t>
            </a:r>
            <a:r>
              <a:rPr lang="en-US" dirty="0" err="1"/>
              <a:t>sehingga</a:t>
            </a:r>
            <a:r>
              <a:rPr lang="en-US" dirty="0"/>
              <a:t>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Timeseries forecasting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CE8728-44F2-4AE7-9A54-06EE261B3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11" y="1741713"/>
            <a:ext cx="6531504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3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5F39-4E56-4E9E-A6C9-8B025483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Monthly Prediction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C764D14F-0B50-4E1B-9546-BFAFB6B26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074033" cy="3560733"/>
          </a:xfrm>
        </p:spPr>
        <p:txBody>
          <a:bodyPr>
            <a:normAutofit/>
          </a:bodyPr>
          <a:lstStyle/>
          <a:p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Bitcoin </a:t>
            </a:r>
            <a:r>
              <a:rPr lang="en-US" dirty="0" err="1"/>
              <a:t>hingga</a:t>
            </a:r>
            <a:r>
              <a:rPr lang="en-US" dirty="0"/>
              <a:t> 31 </a:t>
            </a:r>
            <a:r>
              <a:rPr lang="en-US" dirty="0" err="1"/>
              <a:t>Juli</a:t>
            </a:r>
            <a:r>
              <a:rPr lang="en-US" dirty="0"/>
              <a:t> 2020</a:t>
            </a:r>
          </a:p>
          <a:p>
            <a:r>
              <a:rPr lang="en-US" dirty="0"/>
              <a:t>Dari </a:t>
            </a:r>
            <a:r>
              <a:rPr lang="en-US" dirty="0" err="1"/>
              <a:t>visualisasi</a:t>
            </a:r>
            <a:r>
              <a:rPr lang="en-US" dirty="0"/>
              <a:t> data,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Bitcoin yang </a:t>
            </a:r>
            <a:r>
              <a:rPr lang="en-US" dirty="0" err="1"/>
              <a:t>memiliki</a:t>
            </a:r>
            <a:r>
              <a:rPr lang="en-US" dirty="0"/>
              <a:t> trend </a:t>
            </a:r>
            <a:r>
              <a:rPr lang="en-US" dirty="0" err="1"/>
              <a:t>kenaikan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DBB4A4-807C-4566-B650-B8D9ED469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1595263"/>
            <a:ext cx="7887046" cy="366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58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6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F53A7-67E3-4CF8-AB4F-9BF7659B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endParaRPr lang="en-ID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51A3E-91E3-4621-B54D-8E37EA4D4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</a:rPr>
              <a:t>Referensi</a:t>
            </a:r>
            <a:r>
              <a:rPr lang="en-US" sz="2400" dirty="0">
                <a:solidFill>
                  <a:srgbClr val="FFFFFF"/>
                </a:solidFill>
              </a:rPr>
              <a:t> code : </a:t>
            </a:r>
          </a:p>
          <a:p>
            <a:r>
              <a:rPr lang="en-ID" sz="2400" dirty="0">
                <a:solidFill>
                  <a:srgbClr val="FFFFFF"/>
                </a:solidFill>
                <a:hlinkClick r:id="rId2"/>
              </a:rPr>
              <a:t>https://machinelearningmastery.com/arima-for-time-series-forecasting-with-python/</a:t>
            </a:r>
            <a:endParaRPr lang="en-ID" sz="2400" dirty="0">
              <a:solidFill>
                <a:srgbClr val="FFFFFF"/>
              </a:solidFill>
            </a:endParaRPr>
          </a:p>
          <a:p>
            <a:endParaRPr lang="en-ID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954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1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5D27F9-7623-4A6E-89FF-87E6C4E0D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B7CFC0-1E17-41C5-BF93-16E99B1F8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23">
              <a:extLst>
                <a:ext uri="{FF2B5EF4-FFF2-40B4-BE49-F238E27FC236}">
                  <a16:creationId xmlns:a16="http://schemas.microsoft.com/office/drawing/2014/main" id="{8640594F-E37B-4D91-8E95-9DA62A9B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93C9D004-5359-4937-9D4B-EC8988806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24">
              <a:extLst>
                <a:ext uri="{FF2B5EF4-FFF2-40B4-BE49-F238E27FC236}">
                  <a16:creationId xmlns:a16="http://schemas.microsoft.com/office/drawing/2014/main" id="{0DE8B4BF-A71A-4324-A033-7886CF70A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5697F627-1058-435C-96D4-98AB552C6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92EF457-D744-4C61-8670-518EC1D2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645924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49E61018-BC96-47DC-B47F-FFBA96BA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CA434EC-618C-4787-86BA-1BF4747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7378863-CDB3-4B0F-A65C-98A1252DD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86C6E3-1834-4AD8-91E4-9714D128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267012"/>
            <a:ext cx="7766936" cy="27838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80293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2CE258-35D9-49DA-B8DE-D53BA015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Hasil Paper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4DEF6A-7757-474F-BBD1-6B4813B2E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65" y="648145"/>
            <a:ext cx="4883927" cy="3565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C8A23E-98E1-4E27-9291-355A7E09B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461" y="1263400"/>
            <a:ext cx="3176540" cy="233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8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C31C-DCFB-425B-AC65-29F3A474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ID" b="1" dirty="0"/>
              <a:t>Autoregressive Integrated Moving Average (ARIMA)</a:t>
            </a:r>
          </a:p>
        </p:txBody>
      </p:sp>
      <p:pic>
        <p:nvPicPr>
          <p:cNvPr id="16" name="Graphic 6" descr="Robot">
            <a:extLst>
              <a:ext uri="{FF2B5EF4-FFF2-40B4-BE49-F238E27FC236}">
                <a16:creationId xmlns:a16="http://schemas.microsoft.com/office/drawing/2014/main" id="{CF36776F-EE33-4E73-A0DD-201C43715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910F-EBE6-4038-98B8-6335624B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en-US"/>
              <a:t>Menggunakan model ARIMA untuk memprediksi harga Bitcoin untuk tipe data yang berubah setiap waktu.</a:t>
            </a:r>
          </a:p>
          <a:p>
            <a:r>
              <a:rPr lang="en-ID"/>
              <a:t>Autoregression : Model yang memiliki karakteristik hubungan dependen antara pengamatan dengan yang lainnya</a:t>
            </a:r>
          </a:p>
          <a:p>
            <a:r>
              <a:rPr lang="en-ID"/>
              <a:t>Integrated : Menggunaan perbedaan pengamatan untuk menjadikan time series</a:t>
            </a:r>
          </a:p>
          <a:p>
            <a:r>
              <a:rPr lang="en-ID"/>
              <a:t>Moving Average : Model yang menggunakan dependency amtara pengamatan dengan residual error</a:t>
            </a:r>
          </a:p>
        </p:txBody>
      </p:sp>
    </p:spTree>
    <p:extLst>
      <p:ext uri="{BB962C8B-B14F-4D97-AF65-F5344CB8AC3E}">
        <p14:creationId xmlns:p14="http://schemas.microsoft.com/office/powerpoint/2010/main" val="155897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88D59-441E-4C43-A2B1-D1BC181F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Parameter ARIMA</a:t>
            </a:r>
            <a:endParaRPr lang="en-ID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9F24A3-849D-4E2D-BE14-98F88CF71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73297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945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158D5-C3A9-400F-BD07-A995B53A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Dicky-fuller Test</a:t>
            </a:r>
            <a:endParaRPr lang="en-ID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BFFBA-8311-4305-BEF1-9E7BC2717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2394471"/>
            <a:ext cx="3856774" cy="215795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768D7-F71C-4230-85AD-DE451AC07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Sebuah test untuk memeriksa null hipotesis seperti unit root yang ada pada autoregressive model. </a:t>
            </a:r>
          </a:p>
          <a:p>
            <a:r>
              <a:rPr lang="en-US">
                <a:solidFill>
                  <a:srgbClr val="FFFFFF"/>
                </a:solidFill>
              </a:rPr>
              <a:t>Test ini bertujuan untuk membuktikan apakah data stationer atau tidak</a:t>
            </a:r>
          </a:p>
          <a:p>
            <a:r>
              <a:rPr lang="en-US">
                <a:solidFill>
                  <a:srgbClr val="FFFFFF"/>
                </a:solidFill>
              </a:rPr>
              <a:t>Jika data stationer maka dapat diproses untuk melakukan prediksi time series</a:t>
            </a:r>
          </a:p>
          <a:p>
            <a:pPr marL="0" indent="0">
              <a:buNone/>
            </a:pPr>
            <a:endParaRPr lang="en-ID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7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8723-D98E-4DA4-9CA1-8CB65A46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Data yang </a:t>
            </a:r>
            <a:r>
              <a:rPr lang="en-US" dirty="0" err="1"/>
              <a:t>digunakan</a:t>
            </a:r>
            <a:endParaRPr lang="en-ID" dirty="0"/>
          </a:p>
        </p:txBody>
      </p: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id="{DDE0A84A-7748-461C-A904-E4035A9CA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F22B6-F771-4FD9-B024-EDAE6C027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en-US"/>
              <a:t>Harga Bitcoin harian 08/10/2015 – 14/11/2019</a:t>
            </a:r>
          </a:p>
          <a:p>
            <a:r>
              <a:rPr lang="en-US"/>
              <a:t>Sumber : </a:t>
            </a:r>
            <a:r>
              <a:rPr lang="en-ID">
                <a:hlinkClick r:id="rId4"/>
              </a:rPr>
              <a:t>https://www.investing.com/crypto/bitcoin/historical-data</a:t>
            </a:r>
            <a:endParaRPr lang="en-ID"/>
          </a:p>
          <a:p>
            <a:r>
              <a:rPr lang="en-ID"/>
              <a:t>CSV : </a:t>
            </a:r>
            <a:r>
              <a:rPr lang="en-ID">
                <a:hlinkClick r:id="rId5"/>
              </a:rPr>
              <a:t>https://drive.google.com/file/d/1gRDWP3_BO5WIt8VwcW8hJShFSF0Y2l49/view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738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026889-9108-49CC-BDE6-EE408999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dirty="0"/>
              <a:t>Hasil Test </a:t>
            </a:r>
            <a:r>
              <a:rPr lang="en-US" sz="5400" dirty="0" err="1"/>
              <a:t>Menggunakan</a:t>
            </a:r>
            <a:r>
              <a:rPr lang="en-US" sz="5400" dirty="0"/>
              <a:t> Model Seasonal ARIMA</a:t>
            </a:r>
          </a:p>
        </p:txBody>
      </p:sp>
    </p:spTree>
    <p:extLst>
      <p:ext uri="{BB962C8B-B14F-4D97-AF65-F5344CB8AC3E}">
        <p14:creationId xmlns:p14="http://schemas.microsoft.com/office/powerpoint/2010/main" val="3215736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C11E44-2CD5-4E05-B642-811FF031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Source Code</a:t>
            </a:r>
            <a:br>
              <a:rPr lang="en-US" sz="3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 dirty="0">
                <a:solidFill>
                  <a:schemeClr val="accent1"/>
                </a:solidFill>
                <a:latin typeface="+mj-lt"/>
                <a:ea typeface="+mj-ea"/>
                <a:cs typeface="+mj-cs"/>
                <a:hlinkClick r:id="rId2"/>
              </a:rPr>
              <a:t>https://colab.research.google.com/drive/1gaJYE_-pRV4JrSUSszgGbne8rpcmPR8v</a:t>
            </a:r>
            <a:endParaRPr lang="en-US" sz="3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Graphic 18" descr="Marker">
            <a:extLst>
              <a:ext uri="{FF2B5EF4-FFF2-40B4-BE49-F238E27FC236}">
                <a16:creationId xmlns:a16="http://schemas.microsoft.com/office/drawing/2014/main" id="{573BA525-C9EA-4553-AA2B-3139AF0CD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375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A0F4A9B636B54B80B2788D7273F8FF" ma:contentTypeVersion="2" ma:contentTypeDescription="Create a new document." ma:contentTypeScope="" ma:versionID="5bb1d332e5ae6b32abdba3ec00544fd2">
  <xsd:schema xmlns:xsd="http://www.w3.org/2001/XMLSchema" xmlns:xs="http://www.w3.org/2001/XMLSchema" xmlns:p="http://schemas.microsoft.com/office/2006/metadata/properties" xmlns:ns3="778bba0e-681a-43ee-a596-b5cb1f45a71e" targetNamespace="http://schemas.microsoft.com/office/2006/metadata/properties" ma:root="true" ma:fieldsID="a626c15730f41920506f1be7f7361a54" ns3:_="">
    <xsd:import namespace="778bba0e-681a-43ee-a596-b5cb1f45a7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8bba0e-681a-43ee-a596-b5cb1f45a7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5644CE-E5A3-46DE-BA00-D06F6203E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8bba0e-681a-43ee-a596-b5cb1f45a7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7CECC5-9216-46FF-B69D-D96E96DBD59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3273CCA-B082-44B5-8812-96E40B8596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506</Words>
  <Application>Microsoft Office PowerPoint</Application>
  <PresentationFormat>Widescreen</PresentationFormat>
  <Paragraphs>84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</vt:lpstr>
      <vt:lpstr>Memprediksi Harga Bitcoin dengan Metode Arima</vt:lpstr>
      <vt:lpstr>Contoh Paper</vt:lpstr>
      <vt:lpstr>Hasil Paper</vt:lpstr>
      <vt:lpstr>Autoregressive Integrated Moving Average (ARIMA)</vt:lpstr>
      <vt:lpstr>Parameter ARIMA</vt:lpstr>
      <vt:lpstr>Dicky-fuller Test</vt:lpstr>
      <vt:lpstr>Data yang digunakan</vt:lpstr>
      <vt:lpstr>Hasil Test Menggunakan Model Seasonal ARIMA</vt:lpstr>
      <vt:lpstr>Source Code https://colab.research.google.com/drive/1gaJYE_-pRV4JrSUSszgGbne8rpcmPR8v</vt:lpstr>
      <vt:lpstr>Library</vt:lpstr>
      <vt:lpstr>Import CSV dan Data Sample</vt:lpstr>
      <vt:lpstr>Stationarity check dan Seasonal decomposition</vt:lpstr>
      <vt:lpstr>Stationarity check dan Seasonal decomposition</vt:lpstr>
      <vt:lpstr>Box-Cox Transformation</vt:lpstr>
      <vt:lpstr>Differencing</vt:lpstr>
      <vt:lpstr>Regular Differenciacion</vt:lpstr>
      <vt:lpstr>Regular Differenciacion</vt:lpstr>
      <vt:lpstr>Autocorrelation</vt:lpstr>
      <vt:lpstr>Autocorrelation</vt:lpstr>
      <vt:lpstr>Autocorrelation</vt:lpstr>
      <vt:lpstr>ARIMA Model</vt:lpstr>
      <vt:lpstr>Analysis of Results </vt:lpstr>
      <vt:lpstr>Monthly Prediction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Memprediksi Harga Bitcoin dengan Metode Arima</dc:title>
  <dc:creator>Muhammad Adisatriyo Pratama</dc:creator>
  <cp:lastModifiedBy>Muhammad Adisatriyo Pratama</cp:lastModifiedBy>
  <cp:revision>1</cp:revision>
  <dcterms:created xsi:type="dcterms:W3CDTF">2019-11-22T14:08:13Z</dcterms:created>
  <dcterms:modified xsi:type="dcterms:W3CDTF">2019-11-22T14:09:25Z</dcterms:modified>
</cp:coreProperties>
</file>