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8803600" cy="43205400"/>
  <p:notesSz cx="6858000" cy="9144000"/>
  <p:defaultTextStyle>
    <a:defPPr>
      <a:defRPr lang="pt-BR"/>
    </a:defPPr>
    <a:lvl1pPr algn="l" defTabSz="4114800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057400" indent="-1600200" algn="l" defTabSz="4114800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114800" indent="-3200400" algn="l" defTabSz="4114800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172200" indent="-4800600" algn="l" defTabSz="4114800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229600" indent="-6400800" algn="l" defTabSz="4114800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608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1518" y="-84"/>
      </p:cViewPr>
      <p:guideLst>
        <p:guide orient="horz" pos="13608"/>
        <p:guide pos="90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7F9C3-4A62-4E3F-BDC1-06E2755B9C4A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7137-78C7-4E7B-B488-95B6B498B8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6855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77137-78C7-4E7B-B488-95B6B498B86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7854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270" y="13421680"/>
            <a:ext cx="24483060" cy="926115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0540" y="24483060"/>
            <a:ext cx="2016252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2E93C-A395-4F97-AA8D-17C39FD3F04F}" type="datetimeFigureOut">
              <a:rPr lang="pt-BR"/>
              <a:pPr>
                <a:defRPr/>
              </a:pPr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A676E-CA65-48CA-BAA2-EA8C414AE6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DDBFB-AC79-4317-AB30-7A47B8DFB25C}" type="datetimeFigureOut">
              <a:rPr lang="pt-BR"/>
              <a:pPr>
                <a:defRPr/>
              </a:pPr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B2236-96DA-416C-8297-2B565B0155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83225" y="10901365"/>
            <a:ext cx="20412551" cy="23224902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35568" y="10901365"/>
            <a:ext cx="60767595" cy="23224902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FA2A-AB6F-4118-8335-BD65AA010CA9}" type="datetimeFigureOut">
              <a:rPr lang="pt-BR"/>
              <a:pPr>
                <a:defRPr/>
              </a:pPr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A4BF8-9AD0-4B00-B31D-3C719A93FE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528D1-8F8C-45AB-9FFF-84E34207752A}" type="datetimeFigureOut">
              <a:rPr lang="pt-BR"/>
              <a:pPr>
                <a:defRPr/>
              </a:pPr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ECD79-4FCF-418D-A9F4-9832BBF1AA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5286" y="27763473"/>
            <a:ext cx="24483060" cy="8581073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75286" y="18312295"/>
            <a:ext cx="24483060" cy="9451178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4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2DBE5-BE26-4076-9F9A-08C478F81F79}" type="datetimeFigureOut">
              <a:rPr lang="pt-BR"/>
              <a:pPr>
                <a:defRPr/>
              </a:pPr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E58AE-2448-4CB0-8D88-2D9E564194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35570" y="63507940"/>
            <a:ext cx="40590072" cy="179642453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605700" y="63507940"/>
            <a:ext cx="40590075" cy="179642453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A2EAE-B333-4E35-BF48-2B7900B1452F}" type="datetimeFigureOut">
              <a:rPr lang="pt-BR"/>
              <a:pPr>
                <a:defRPr/>
              </a:pPr>
              <a:t>14/11/2019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C0A75-2E8F-4001-9FE5-994A9178D9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180" y="1730219"/>
            <a:ext cx="2592324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40180" y="9671212"/>
            <a:ext cx="12726592" cy="403050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40180" y="13701713"/>
            <a:ext cx="12726592" cy="24893114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4631830" y="9671212"/>
            <a:ext cx="12731591" cy="403050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4631830" y="13701713"/>
            <a:ext cx="12731591" cy="24893114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8EC90-2787-4032-A4EE-6A651378F8F1}" type="datetimeFigureOut">
              <a:rPr lang="pt-BR"/>
              <a:pPr>
                <a:defRPr/>
              </a:pPr>
              <a:t>14/11/2019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51CB-DB29-42A9-B82C-138F53A59A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FD89A-0684-4EBE-BACE-D46DD6979D02}" type="datetimeFigureOut">
              <a:rPr lang="pt-BR"/>
              <a:pPr>
                <a:defRPr/>
              </a:pPr>
              <a:t>14/11/2019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6553B-E8B5-47EA-85D7-8630854324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A2A59-9CB0-4093-BA8D-BC3E619F7DD6}" type="datetimeFigureOut">
              <a:rPr lang="pt-BR"/>
              <a:pPr>
                <a:defRPr/>
              </a:pPr>
              <a:t>14/11/2019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C36F8-F18F-4B98-ADEB-E9D7E44962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182" y="1720215"/>
            <a:ext cx="9476186" cy="7320915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61407" y="1720218"/>
            <a:ext cx="16102013" cy="36874612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40182" y="9041133"/>
            <a:ext cx="9476186" cy="29553697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92426-34B0-4C29-B673-0998B286B576}" type="datetimeFigureOut">
              <a:rPr lang="pt-BR"/>
              <a:pPr>
                <a:defRPr/>
              </a:pPr>
              <a:t>14/11/2019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66FAE-D429-4258-9805-AE47FE4FF1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5707" y="30243780"/>
            <a:ext cx="17282160" cy="3570449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645707" y="3860483"/>
            <a:ext cx="17282160" cy="25923240"/>
          </a:xfrm>
        </p:spPr>
        <p:txBody>
          <a:bodyPr rtlCol="0">
            <a:normAutofit/>
          </a:bodyPr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45707" y="33814229"/>
            <a:ext cx="17282160" cy="5070631"/>
          </a:xfrm>
        </p:spPr>
        <p:txBody>
          <a:bodyPr/>
          <a:lstStyle>
            <a:lvl1pPr marL="0" indent="0">
              <a:buNone/>
              <a:defRPr sz="6300"/>
            </a:lvl1pPr>
            <a:lvl2pPr marL="2057400" indent="0">
              <a:buNone/>
              <a:defRPr sz="5400"/>
            </a:lvl2pPr>
            <a:lvl3pPr marL="4114800" indent="0">
              <a:buNone/>
              <a:defRPr sz="4500"/>
            </a:lvl3pPr>
            <a:lvl4pPr marL="6172200" indent="0">
              <a:buNone/>
              <a:defRPr sz="4100"/>
            </a:lvl4pPr>
            <a:lvl5pPr marL="8229600" indent="0">
              <a:buNone/>
              <a:defRPr sz="4100"/>
            </a:lvl5pPr>
            <a:lvl6pPr marL="10287000" indent="0">
              <a:buNone/>
              <a:defRPr sz="4100"/>
            </a:lvl6pPr>
            <a:lvl7pPr marL="12344400" indent="0">
              <a:buNone/>
              <a:defRPr sz="4100"/>
            </a:lvl7pPr>
            <a:lvl8pPr marL="14401800" indent="0">
              <a:buNone/>
              <a:defRPr sz="4100"/>
            </a:lvl8pPr>
            <a:lvl9pPr marL="16459200" indent="0">
              <a:buNone/>
              <a:defRPr sz="41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916A9-AA5F-471C-8694-C70A67A5132E}" type="datetimeFigureOut">
              <a:rPr lang="pt-BR"/>
              <a:pPr>
                <a:defRPr/>
              </a:pPr>
              <a:t>14/11/2019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B134D-18A1-4EB2-B1B0-CF63D57833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439863" y="1730375"/>
            <a:ext cx="25923875" cy="72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1480" tIns="205740" rIns="411480" bIns="2057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439863" y="10080625"/>
            <a:ext cx="25923875" cy="285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1480" tIns="205740" rIns="411480" bIns="20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439863" y="40044688"/>
            <a:ext cx="6721475" cy="2300287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54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7961AB-06D0-4DFC-8B61-87A9AACE1436}" type="datetimeFigureOut">
              <a:rPr lang="pt-BR"/>
              <a:pPr>
                <a:defRPr/>
              </a:pPr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840913" y="40044688"/>
            <a:ext cx="9121775" cy="2300287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54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0642263" y="40044688"/>
            <a:ext cx="6721475" cy="2300287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54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BF1A6C0-14F3-4F8F-A505-9B31684F15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0" rtl="0" eaLnBrk="1" fontAlgn="base" hangingPunct="1">
        <a:spcBef>
          <a:spcPct val="0"/>
        </a:spcBef>
        <a:spcAft>
          <a:spcPct val="0"/>
        </a:spcAft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14800" rtl="0" eaLnBrk="1" fontAlgn="base" hangingPunct="1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pitchFamily="34" charset="0"/>
        </a:defRPr>
      </a:lvl2pPr>
      <a:lvl3pPr algn="ctr" defTabSz="4114800" rtl="0" eaLnBrk="1" fontAlgn="base" hangingPunct="1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pitchFamily="34" charset="0"/>
        </a:defRPr>
      </a:lvl3pPr>
      <a:lvl4pPr algn="ctr" defTabSz="4114800" rtl="0" eaLnBrk="1" fontAlgn="base" hangingPunct="1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pitchFamily="34" charset="0"/>
        </a:defRPr>
      </a:lvl4pPr>
      <a:lvl5pPr algn="ctr" defTabSz="4114800" rtl="0" eaLnBrk="1" fontAlgn="base" hangingPunct="1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pitchFamily="34" charset="0"/>
        </a:defRPr>
      </a:lvl5pPr>
      <a:lvl6pPr marL="457200" algn="ctr" defTabSz="4114800" rtl="0" eaLnBrk="1" fontAlgn="base" hangingPunct="1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pitchFamily="34" charset="0"/>
        </a:defRPr>
      </a:lvl6pPr>
      <a:lvl7pPr marL="914400" algn="ctr" defTabSz="4114800" rtl="0" eaLnBrk="1" fontAlgn="base" hangingPunct="1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pitchFamily="34" charset="0"/>
        </a:defRPr>
      </a:lvl7pPr>
      <a:lvl8pPr marL="1371600" algn="ctr" defTabSz="4114800" rtl="0" eaLnBrk="1" fontAlgn="base" hangingPunct="1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pitchFamily="34" charset="0"/>
        </a:defRPr>
      </a:lvl8pPr>
      <a:lvl9pPr marL="1828800" algn="ctr" defTabSz="4114800" rtl="0" eaLnBrk="1" fontAlgn="base" hangingPunct="1">
        <a:spcBef>
          <a:spcPct val="0"/>
        </a:spcBef>
        <a:spcAft>
          <a:spcPct val="0"/>
        </a:spcAft>
        <a:defRPr sz="19800">
          <a:solidFill>
            <a:schemeClr val="tx1"/>
          </a:solidFill>
          <a:latin typeface="Calibri" pitchFamily="34" charset="0"/>
        </a:defRPr>
      </a:lvl9pPr>
    </p:titleStyle>
    <p:bodyStyle>
      <a:lvl1pPr marL="1543050" indent="-1543050" algn="l" defTabSz="41148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75" indent="-1285875" algn="l" defTabSz="41148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uloTresno\Desktop\Modelo.jpg"/>
          <p:cNvPicPr>
            <a:picLocks noChangeAspect="1" noChangeArrowheads="1"/>
          </p:cNvPicPr>
          <p:nvPr/>
        </p:nvPicPr>
        <p:blipFill>
          <a:blip r:embed="rId3" cstate="print"/>
          <a:srcRect t="2320"/>
          <a:stretch>
            <a:fillRect/>
          </a:stretch>
        </p:blipFill>
        <p:spPr bwMode="auto">
          <a:xfrm>
            <a:off x="3175" y="0"/>
            <a:ext cx="28800425" cy="432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ítulo 1"/>
          <p:cNvSpPr>
            <a:spLocks noGrp="1"/>
          </p:cNvSpPr>
          <p:nvPr>
            <p:ph type="ctrTitle"/>
          </p:nvPr>
        </p:nvSpPr>
        <p:spPr>
          <a:xfrm>
            <a:off x="636962" y="216324"/>
            <a:ext cx="27446358" cy="2923853"/>
          </a:xfrm>
        </p:spPr>
        <p:txBody>
          <a:bodyPr/>
          <a:lstStyle/>
          <a:p>
            <a:r>
              <a:rPr lang="pt-BR" sz="12000" b="1" cap="all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Mak</a:t>
            </a:r>
            <a:r>
              <a:rPr lang="pt-BR" sz="12000" b="1" cap="all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pt-BR" sz="12000" b="1" cap="all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gel</a:t>
            </a:r>
            <a:br>
              <a:rPr lang="pt-BR" sz="12000" b="1" cap="all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lang="pt-BR" sz="4800" b="1" cap="all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TÉCNICO </a:t>
            </a:r>
            <a:r>
              <a:rPr lang="pt-BR" sz="4800" b="1" cap="all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 </a:t>
            </a:r>
            <a:r>
              <a:rPr lang="pt-BR" sz="4800" b="1" cap="all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desenvolvimento de sistemas</a:t>
            </a:r>
            <a:endParaRPr lang="pt-BR" sz="23000" b="1" cap="all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872907" y="4320780"/>
            <a:ext cx="15049672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/>
              <a:t>Equipe </a:t>
            </a:r>
            <a:r>
              <a:rPr lang="pt-BR" sz="5400" b="1" dirty="0" err="1" smtClean="0"/>
              <a:t>Shark</a:t>
            </a:r>
            <a:r>
              <a:rPr lang="pt-BR" sz="5400" b="1" dirty="0" smtClean="0"/>
              <a:t> System</a:t>
            </a:r>
            <a:endParaRPr lang="pt-BR" sz="5400" b="1" dirty="0"/>
          </a:p>
          <a:p>
            <a:pPr algn="ctr"/>
            <a:endParaRPr lang="pt-BR" sz="5400" dirty="0"/>
          </a:p>
          <a:p>
            <a:pPr algn="ctr"/>
            <a:r>
              <a:rPr lang="pt-BR" sz="4800" dirty="0"/>
              <a:t>Max </a:t>
            </a:r>
            <a:r>
              <a:rPr lang="pt-BR" sz="4800" dirty="0" err="1"/>
              <a:t>Willer</a:t>
            </a:r>
            <a:r>
              <a:rPr lang="pt-BR" sz="4800" dirty="0"/>
              <a:t> Leonel</a:t>
            </a:r>
          </a:p>
          <a:p>
            <a:pPr algn="ctr"/>
            <a:r>
              <a:rPr lang="pt-BR" sz="4800" dirty="0"/>
              <a:t>Pedro Gabriel Pires </a:t>
            </a:r>
            <a:r>
              <a:rPr lang="pt-BR" sz="4800" dirty="0" err="1"/>
              <a:t>Klingenhoff</a:t>
            </a:r>
            <a:endParaRPr lang="pt-BR" sz="4800" dirty="0"/>
          </a:p>
          <a:p>
            <a:pPr algn="ctr"/>
            <a:r>
              <a:rPr lang="pt-BR" sz="4800" dirty="0"/>
              <a:t> Renato </a:t>
            </a:r>
            <a:r>
              <a:rPr lang="pt-BR" sz="4800" dirty="0" err="1"/>
              <a:t>Pagano</a:t>
            </a:r>
            <a:r>
              <a:rPr lang="pt-BR" sz="4800" dirty="0"/>
              <a:t> Batista</a:t>
            </a:r>
          </a:p>
          <a:p>
            <a:pPr algn="ctr"/>
            <a:r>
              <a:rPr lang="pt-BR" sz="4800" dirty="0"/>
              <a:t>Rodrigo </a:t>
            </a:r>
            <a:r>
              <a:rPr lang="pt-BR" sz="4800" dirty="0" err="1"/>
              <a:t>Pagano</a:t>
            </a:r>
            <a:r>
              <a:rPr lang="pt-BR" sz="4800" dirty="0"/>
              <a:t> Batista</a:t>
            </a:r>
          </a:p>
          <a:p>
            <a:pPr algn="ctr"/>
            <a:endParaRPr lang="pt-BR" sz="4800" dirty="0"/>
          </a:p>
          <a:p>
            <a:pPr algn="ctr"/>
            <a:r>
              <a:rPr lang="pt-BR" sz="4800" dirty="0" smtClean="0"/>
              <a:t>Orientadores Profa. </a:t>
            </a:r>
            <a:r>
              <a:rPr lang="pt-BR" sz="4800" dirty="0" err="1" smtClean="0"/>
              <a:t>Graciete</a:t>
            </a:r>
            <a:r>
              <a:rPr lang="pt-BR" sz="4800" dirty="0" smtClean="0"/>
              <a:t> Henriques dos Santos</a:t>
            </a:r>
          </a:p>
          <a:p>
            <a:pPr algn="ctr"/>
            <a:r>
              <a:rPr lang="pt-BR" sz="4800" dirty="0" smtClean="0"/>
              <a:t>e Felipe </a:t>
            </a:r>
            <a:r>
              <a:rPr lang="pt-BR" sz="4800" dirty="0" err="1" smtClean="0"/>
              <a:t>Cannarozzo</a:t>
            </a:r>
            <a:r>
              <a:rPr lang="pt-BR" sz="4800" dirty="0" smtClean="0"/>
              <a:t> Lourenço</a:t>
            </a:r>
            <a:endParaRPr lang="pt-BR" sz="4800" dirty="0"/>
          </a:p>
        </p:txBody>
      </p:sp>
      <p:sp>
        <p:nvSpPr>
          <p:cNvPr id="6" name="Retângulo 5"/>
          <p:cNvSpPr/>
          <p:nvPr/>
        </p:nvSpPr>
        <p:spPr>
          <a:xfrm>
            <a:off x="3175" y="40467260"/>
            <a:ext cx="28800425" cy="266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" y="37588477"/>
            <a:ext cx="28803400" cy="5544616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0709" y="11161541"/>
            <a:ext cx="25778864" cy="27723079"/>
          </a:xfrm>
        </p:spPr>
        <p:txBody>
          <a:bodyPr numCol="2" spcCol="504000" rtlCol="0">
            <a:noAutofit/>
          </a:bodyPr>
          <a:lstStyle/>
          <a:p>
            <a:pPr marL="514350" indent="180000" algn="just">
              <a:lnSpc>
                <a:spcPct val="150000"/>
              </a:lnSpc>
              <a:spcAft>
                <a:spcPts val="1000"/>
              </a:spcAft>
            </a:pPr>
            <a:r>
              <a:rPr lang="pt-BR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RESUMO</a:t>
            </a:r>
          </a:p>
          <a:p>
            <a:pPr indent="180000" algn="just">
              <a:lnSpc>
                <a:spcPct val="150000"/>
              </a:lnSpc>
              <a:spcBef>
                <a:spcPts val="0"/>
              </a:spcBef>
            </a:pP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</a:t>
            </a: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 em um sistema desktop desenvolvido a pedido do cliente proprietário da  empresa de assistência técnica de refrigeração </a:t>
            </a:r>
            <a:r>
              <a:rPr lang="pt-BR" sz="4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</a:t>
            </a: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Gel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 senhor Eduardo </a:t>
            </a: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Batista,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há 15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anos no mercado</a:t>
            </a: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empresa se localiza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Guarulhos - </a:t>
            </a: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SP. </a:t>
            </a:r>
          </a:p>
          <a:p>
            <a:pPr indent="180000" algn="just">
              <a:lnSpc>
                <a:spcPct val="150000"/>
              </a:lnSpc>
              <a:spcBef>
                <a:spcPts val="0"/>
              </a:spcBef>
            </a:pPr>
            <a:r>
              <a:rPr lang="pt-BR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PALAVRAS-CHAVES: </a:t>
            </a:r>
            <a:r>
              <a:rPr lang="pt-BR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pt-BR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istema, desktop e refrigeração.</a:t>
            </a:r>
            <a:endParaRPr lang="pt-BR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180000" algn="just">
              <a:lnSpc>
                <a:spcPct val="150000"/>
              </a:lnSpc>
            </a:pPr>
            <a:endParaRPr lang="pt-BR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180000" algn="just">
              <a:lnSpc>
                <a:spcPct val="150000"/>
              </a:lnSpc>
              <a:spcAft>
                <a:spcPts val="1000"/>
              </a:spcAft>
            </a:pPr>
            <a:r>
              <a:rPr lang="pt-BR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OBJETIVOS</a:t>
            </a:r>
          </a:p>
          <a:p>
            <a:pPr indent="180000" algn="just">
              <a:lnSpc>
                <a:spcPct val="150000"/>
              </a:lnSpc>
              <a:spcBef>
                <a:spcPts val="0"/>
              </a:spcBef>
            </a:pP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desenvolvido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 o propósito de solucionar o problema do </a:t>
            </a: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 de um sistema desktop, no qual será possível automatizar alguns </a:t>
            </a: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processos e registros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empresa, </a:t>
            </a: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controle de serviços e cadastro dos clientes,</a:t>
            </a:r>
          </a:p>
          <a:p>
            <a:pPr marL="514350" indent="180000" algn="just">
              <a:lnSpc>
                <a:spcPct val="150000"/>
              </a:lnSpc>
            </a:pPr>
            <a:endParaRPr lang="pt-BR" sz="3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180000" algn="just">
              <a:lnSpc>
                <a:spcPct val="150000"/>
              </a:lnSpc>
              <a:spcAft>
                <a:spcPts val="1000"/>
              </a:spcAft>
            </a:pPr>
            <a:r>
              <a:rPr lang="pt-BR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METODOLOGIA</a:t>
            </a:r>
          </a:p>
          <a:p>
            <a:pPr indent="180000" algn="just">
              <a:lnSpc>
                <a:spcPct val="150000"/>
              </a:lnSpc>
              <a:spcAft>
                <a:spcPts val="1000"/>
              </a:spcAft>
            </a:pP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chegar às funcionalidades finais do sistema, foram utilizados: C# como linguagem de programação; Visual Studio como ambiente de Desenvolvimento Integrado (IDE); E o banco de dados foi desenvolvido na plataforma </a:t>
            </a: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utilizando a linguagem SQL</a:t>
            </a: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180000" algn="just">
              <a:lnSpc>
                <a:spcPct val="150000"/>
              </a:lnSpc>
              <a:spcAft>
                <a:spcPts val="1000"/>
              </a:spcAft>
            </a:pP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desenvolvimento das pesquisas e realização da documentação do sistema, foram utilizados sites de pesquisa web e auxilio dos professores do curso.</a:t>
            </a:r>
          </a:p>
          <a:p>
            <a:pPr marL="514350" indent="180000" algn="just">
              <a:lnSpc>
                <a:spcPct val="150000"/>
              </a:lnSpc>
              <a:spcBef>
                <a:spcPts val="0"/>
              </a:spcBef>
            </a:pPr>
            <a:endParaRPr lang="pt-BR" sz="4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180000" algn="just">
              <a:lnSpc>
                <a:spcPct val="150000"/>
              </a:lnSpc>
              <a:spcBef>
                <a:spcPts val="0"/>
              </a:spcBef>
            </a:pP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180000" algn="just">
              <a:lnSpc>
                <a:spcPct val="150000"/>
              </a:lnSpc>
              <a:spcBef>
                <a:spcPts val="0"/>
              </a:spcBef>
            </a:pP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180000" algn="just">
              <a:lnSpc>
                <a:spcPct val="150000"/>
              </a:lnSpc>
              <a:spcAft>
                <a:spcPts val="1000"/>
              </a:spcAft>
            </a:pPr>
            <a:r>
              <a:rPr lang="pt-BR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RESULTADOS</a:t>
            </a:r>
          </a:p>
          <a:p>
            <a:pPr marL="514350" indent="180000" algn="just">
              <a:lnSpc>
                <a:spcPct val="150000"/>
              </a:lnSpc>
              <a:spcBef>
                <a:spcPts val="0"/>
              </a:spcBef>
            </a:pP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realização do projeto foi possível desenvolver o software que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possibilitou </a:t>
            </a: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gerenciamento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empresa </a:t>
            </a: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eficaz, fazendo com que a empresa tenha uma melhor organização e qualidade em seus serviços. </a:t>
            </a:r>
          </a:p>
          <a:p>
            <a:pPr marL="514350" indent="180000" algn="just">
              <a:lnSpc>
                <a:spcPct val="150000"/>
              </a:lnSpc>
            </a:pPr>
            <a:endParaRPr lang="pt-BR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180000" algn="just">
              <a:lnSpc>
                <a:spcPct val="150000"/>
              </a:lnSpc>
            </a:pPr>
            <a:endParaRPr lang="pt-BR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180000" algn="just">
              <a:lnSpc>
                <a:spcPct val="150000"/>
              </a:lnSpc>
            </a:pPr>
            <a:endParaRPr lang="pt-BR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180000" algn="just">
              <a:lnSpc>
                <a:spcPct val="150000"/>
              </a:lnSpc>
            </a:pPr>
            <a:endParaRPr lang="pt-BR" sz="3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180000" algn="just">
              <a:lnSpc>
                <a:spcPct val="150000"/>
              </a:lnSpc>
            </a:pPr>
            <a:endParaRPr lang="pt-BR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180000" algn="just">
              <a:lnSpc>
                <a:spcPct val="150000"/>
              </a:lnSpc>
              <a:spcAft>
                <a:spcPts val="1000"/>
              </a:spcAft>
            </a:pPr>
            <a:endParaRPr lang="pt-BR" sz="4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180000" algn="just">
              <a:lnSpc>
                <a:spcPct val="150000"/>
              </a:lnSpc>
              <a:spcAft>
                <a:spcPts val="1000"/>
              </a:spcAft>
            </a:pPr>
            <a:endParaRPr lang="pt-BR" sz="4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180000" algn="just">
              <a:lnSpc>
                <a:spcPct val="150000"/>
              </a:lnSpc>
              <a:spcAft>
                <a:spcPts val="1000"/>
              </a:spcAft>
            </a:pPr>
            <a:endParaRPr lang="pt-BR" sz="4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180000" algn="just">
              <a:lnSpc>
                <a:spcPct val="150000"/>
              </a:lnSpc>
              <a:spcAft>
                <a:spcPts val="1000"/>
              </a:spcAft>
            </a:pPr>
            <a:r>
              <a:rPr lang="pt-BR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CONSIDERAÇÕES </a:t>
            </a:r>
            <a:r>
              <a:rPr lang="pt-BR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FINAIS</a:t>
            </a:r>
          </a:p>
          <a:p>
            <a:pPr marL="514350" indent="180000" algn="just">
              <a:lnSpc>
                <a:spcPct val="150000"/>
              </a:lnSpc>
              <a:spcBef>
                <a:spcPts val="0"/>
              </a:spcBef>
            </a:pP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Conclui-se que o projeto além de propor maiores conhecimentos para os integrantes da </a:t>
            </a:r>
            <a:r>
              <a:rPr lang="pt-BR" sz="4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Shark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o mesmo conseguiu cumprir as necessidades da empresa em relação ao seu gerenciamento.   </a:t>
            </a:r>
          </a:p>
          <a:p>
            <a:pPr marL="514350" indent="180000" algn="just">
              <a:lnSpc>
                <a:spcPct val="150000"/>
              </a:lnSpc>
            </a:pPr>
            <a:endParaRPr lang="pt-BR" sz="3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180000" algn="just">
              <a:lnSpc>
                <a:spcPct val="150000"/>
              </a:lnSpc>
              <a:spcAft>
                <a:spcPts val="1000"/>
              </a:spcAft>
            </a:pPr>
            <a:r>
              <a:rPr lang="pt-BR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REFERÊNCIAS</a:t>
            </a:r>
          </a:p>
          <a:p>
            <a:pPr algn="l"/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LIMA</a:t>
            </a:r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Patrícia – Manutenção de eletrodoméstico, um negócio promissor. Disponível em: https://administradores.com.br/artigos/manutencao-de-eletrodomesticos-um-negocio-promissor. Acesso em: 26 abr. 2019.</a:t>
            </a:r>
            <a:endParaRPr lang="pt-BR" sz="9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pt-BR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CIPPICIANI</a:t>
            </a:r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Adriano – Concertos de eletrodomésticos avançam na crise. Disponível em: https://www1.folha.uol.com.br/mercado/2017/09/1919112-conserto-de-eletrodomestico-e-reparo-de-roupa-avancam-na-crise.shtml</a:t>
            </a:r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2019</a:t>
            </a:r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l"/>
            <a:endParaRPr lang="pt-BR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pt-BR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3600" dirty="0" smtClean="0">
                <a:latin typeface="Arial" pitchFamily="34" charset="0"/>
                <a:cs typeface="Arial" pitchFamily="34" charset="0"/>
              </a:rPr>
              <a:t> 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45046" y="6338270"/>
            <a:ext cx="3082059" cy="3310361"/>
          </a:xfrm>
          <a:prstGeom prst="rect">
            <a:avLst/>
          </a:prstGeom>
        </p:spPr>
      </p:pic>
      <p:pic>
        <p:nvPicPr>
          <p:cNvPr id="11" name="Imagem 10" descr="E:\2º\ptcc\LOGO SHARK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4562" y="5485457"/>
            <a:ext cx="6768752" cy="41757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8664818" y="23574832"/>
            <a:ext cx="4717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itchFamily="34" charset="0"/>
                <a:cs typeface="Arial" pitchFamily="34" charset="0"/>
              </a:rPr>
              <a:t>Tela Principal do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sistema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85976" y="17669995"/>
            <a:ext cx="9586025" cy="54981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CC_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TCC_Modelo</Template>
  <TotalTime>1030</TotalTime>
  <Words>318</Words>
  <Application>Microsoft Office PowerPoint</Application>
  <PresentationFormat>Personalizar</PresentationFormat>
  <Paragraphs>45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TCC_Modelo</vt:lpstr>
      <vt:lpstr>Mak gel TÉCNICO EM desenvolvimento de sistemas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do TCC</dc:title>
  <dc:creator>Daniela T. R. Uebele</dc:creator>
  <cp:lastModifiedBy>adm</cp:lastModifiedBy>
  <cp:revision>93</cp:revision>
  <dcterms:created xsi:type="dcterms:W3CDTF">2011-05-10T12:24:58Z</dcterms:created>
  <dcterms:modified xsi:type="dcterms:W3CDTF">2019-11-15T01:03:54Z</dcterms:modified>
</cp:coreProperties>
</file>