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93" r:id="rId2"/>
    <p:sldId id="297" r:id="rId3"/>
    <p:sldId id="258" r:id="rId4"/>
    <p:sldId id="284" r:id="rId5"/>
    <p:sldId id="263" r:id="rId6"/>
    <p:sldId id="291" r:id="rId7"/>
    <p:sldId id="294" r:id="rId8"/>
    <p:sldId id="265" r:id="rId9"/>
    <p:sldId id="290" r:id="rId10"/>
    <p:sldId id="287" r:id="rId11"/>
    <p:sldId id="295" r:id="rId12"/>
    <p:sldId id="267" r:id="rId13"/>
    <p:sldId id="270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6955CF-0D57-441C-8734-3350250FCEB1}">
  <a:tblStyle styleId="{6E6955CF-0D57-441C-8734-3350250FCE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3" autoAdjust="0"/>
    <p:restoredTop sz="93525" autoAdjust="0"/>
  </p:normalViewPr>
  <p:slideViewPr>
    <p:cSldViewPr snapToGrid="0">
      <p:cViewPr varScale="1">
        <p:scale>
          <a:sx n="115" d="100"/>
          <a:sy n="115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610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04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30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50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sz="800" b="0" i="0" u="none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Com isso foi considerado um problema a falta de tecnologia para o maior controle e gerenciamento da empresa.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67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800" b="0" i="0" u="none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Com isso o gerenciamento da empresa será mais eficaz, fazendo com que a empresa tenha uma melhor organização e qualidade em seus serviços.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672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361058" y="1090750"/>
            <a:ext cx="610810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TRABALHO DE CONCLUSÃO DE CURSO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029551" y="4235335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</a:rPr>
              <a:t>Desenvolvimento de sistemas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32" y="1632677"/>
            <a:ext cx="4157738" cy="23847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5" y="434744"/>
            <a:ext cx="579848" cy="685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257694" y="1707490"/>
            <a:ext cx="492323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desenvolvido tem o propósito de solucionar o problema do cliente através de um sistema desktop, no qual será possível automatizar alguns processos da empresa, principalmente o controle de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serviços, controle de estoque, cadastro de fornecedor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cadastro dos clientes</a:t>
            </a:r>
          </a:p>
          <a:p>
            <a:pPr marL="0" indent="0">
              <a:buNone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65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0000" r="-30000"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Sobre o Sistema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4029551" y="4235335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 smtClean="0">
                <a:solidFill>
                  <a:schemeClr val="bg1"/>
                </a:solidFill>
              </a:rPr>
              <a:t>Mak</a:t>
            </a:r>
            <a:r>
              <a:rPr lang="pt-BR" sz="1800" dirty="0" smtClean="0">
                <a:solidFill>
                  <a:schemeClr val="bg1"/>
                </a:solidFill>
              </a:rPr>
              <a:t> Gel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/>
              <a:t>TECNOLOGIAS UTILIZADAS</a:t>
            </a:r>
            <a:endParaRPr sz="2800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81" y="978697"/>
            <a:ext cx="3303512" cy="31888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93" y="2208474"/>
            <a:ext cx="2098661" cy="7292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49" y="3405150"/>
            <a:ext cx="1394836" cy="149904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0" y="3614095"/>
            <a:ext cx="1099295" cy="1081157"/>
          </a:xfrm>
          <a:prstGeom prst="rect">
            <a:avLst/>
          </a:prstGeom>
        </p:spPr>
      </p:pic>
      <p:pic>
        <p:nvPicPr>
          <p:cNvPr id="1026" name="Picture 2" descr="Resultado de imagem para datasourc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73" y="2018215"/>
            <a:ext cx="899645" cy="110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1317983" y="1794816"/>
            <a:ext cx="6288215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3F5378"/>
                </a:solidFill>
              </a:rPr>
              <a:t>“As pessoas podem duvidar do que você diz, mas eles acreditaram no que você faz”</a:t>
            </a:r>
            <a:endParaRPr sz="2800" dirty="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790392" y="3034300"/>
            <a:ext cx="5815807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Lewis Cass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5000" t="5000" r="-35000" b="-9000"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Sobre a empresa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4029551" y="4235335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 smtClean="0">
                <a:solidFill>
                  <a:schemeClr val="bg1"/>
                </a:solidFill>
              </a:rPr>
              <a:t>Shark</a:t>
            </a:r>
            <a:r>
              <a:rPr lang="pt-BR" sz="1800" dirty="0" smtClean="0">
                <a:solidFill>
                  <a:schemeClr val="bg1"/>
                </a:solidFill>
              </a:rPr>
              <a:t> System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7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50" y="978331"/>
            <a:ext cx="3128748" cy="32799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3705" y="3084269"/>
            <a:ext cx="212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+mj-lt"/>
              </a:rPr>
              <a:t>Max Leonel</a:t>
            </a:r>
            <a:endParaRPr lang="pt-BR" sz="1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42206" y="3102847"/>
            <a:ext cx="2567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+mj-lt"/>
              </a:rPr>
              <a:t>Pedro Gabriel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62898" y="3092582"/>
            <a:ext cx="232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+mj-lt"/>
              </a:rPr>
              <a:t>Renato Batista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41185" y="3092582"/>
            <a:ext cx="235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+mj-lt"/>
              </a:rPr>
              <a:t>Rodrigo Batista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69673" y="3414510"/>
            <a:ext cx="158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Programador</a:t>
            </a:r>
            <a:endParaRPr lang="pt-BR" dirty="0"/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Design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603231" y="3421095"/>
            <a:ext cx="169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Design</a:t>
            </a:r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Analista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713444" y="3400788"/>
            <a:ext cx="16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Programador</a:t>
            </a:r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DBA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97598" y="3400788"/>
            <a:ext cx="177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Programador</a:t>
            </a:r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Analista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4" y="1385084"/>
            <a:ext cx="1255849" cy="1630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38" y="1409558"/>
            <a:ext cx="1257475" cy="162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48" y="1409558"/>
            <a:ext cx="1257475" cy="162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14" y="1386276"/>
            <a:ext cx="1257475" cy="162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4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168501" y="1396967"/>
            <a:ext cx="6344407" cy="1132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missão da empresa é fornecer softwares de qualidades superiores ao que se encontra no mercado 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MISSÃO, VISÃO E VALORES</a:t>
            </a:r>
            <a:endParaRPr dirty="0"/>
          </a:p>
        </p:txBody>
      </p:sp>
      <p:sp>
        <p:nvSpPr>
          <p:cNvPr id="1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168501" y="2538171"/>
            <a:ext cx="6616256" cy="1132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visão da empresa é crescer a nível de que se torne uma das maiores empresas de desenvolvimento de softwares do Brasil. </a:t>
            </a:r>
          </a:p>
        </p:txBody>
      </p:sp>
      <p:sp>
        <p:nvSpPr>
          <p:cNvPr id="19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168501" y="3637978"/>
            <a:ext cx="6616256" cy="1132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 valores da empresa é trabalhar em equipe de forma honesta, ética, buscando sempre respeito ao cliente, promovendo assim a seus clientes um software de qualidade.</a:t>
            </a:r>
          </a:p>
        </p:txBody>
      </p:sp>
      <p:pic>
        <p:nvPicPr>
          <p:cNvPr id="3074" name="Picture 2" descr="Resultado de imagem para icone missÃ£o visÃ£o e val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77" y="1426585"/>
            <a:ext cx="1086068" cy="109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icone missÃ£o visÃ£o e valo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4" y="410361"/>
            <a:ext cx="766200" cy="76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icone  visÃ£o e valo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166" y="2565648"/>
            <a:ext cx="1133957" cy="113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6" descr="Resultado de imagem para icone  visÃ£o e valo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8" descr="Resultado de imagem para icone  visÃ£o e valores"/>
          <p:cNvSpPr>
            <a:spLocks noChangeAspect="1" noChangeArrowheads="1"/>
          </p:cNvSpPr>
          <p:nvPr/>
        </p:nvSpPr>
        <p:spPr bwMode="auto">
          <a:xfrm flipV="1">
            <a:off x="307975" y="312738"/>
            <a:ext cx="4501092" cy="450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92" name="Picture 20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0" y="3844976"/>
            <a:ext cx="696164" cy="8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  <p:bldP spid="17" grpId="0" build="p"/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0000" b="1000"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Site da empresa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4029551" y="4235335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 smtClean="0">
                <a:solidFill>
                  <a:schemeClr val="bg1"/>
                </a:solidFill>
              </a:rPr>
              <a:t>Shark</a:t>
            </a:r>
            <a:r>
              <a:rPr lang="pt-BR" sz="1800" dirty="0" smtClean="0">
                <a:solidFill>
                  <a:schemeClr val="bg1"/>
                </a:solidFill>
              </a:rPr>
              <a:t> System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571500" ty="0" sx="100000" sy="100000" flip="none" algn="tl"/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Sobre o cliente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4029551" y="4235335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 smtClean="0">
                <a:solidFill>
                  <a:schemeClr val="bg1"/>
                </a:solidFill>
              </a:rPr>
              <a:t>Mak</a:t>
            </a:r>
            <a:r>
              <a:rPr lang="pt-BR" sz="1800" dirty="0" smtClean="0">
                <a:solidFill>
                  <a:schemeClr val="bg1"/>
                </a:solidFill>
              </a:rPr>
              <a:t> Gel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328390" y="1458706"/>
            <a:ext cx="4802659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projeto apresenta como cliente à empresa </a:t>
            </a:r>
            <a:r>
              <a:rPr lang="pt-B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Gel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que existe há 15 anos no mercado, que é uma prestadora de serviço na ramificação de assistência técnica de refrigeração, localizada em Guarulhos - SP, cujo seu proprietário é o senhor Eduardo Batista.</a:t>
            </a:r>
          </a:p>
        </p:txBody>
      </p:sp>
      <p:sp>
        <p:nvSpPr>
          <p:cNvPr id="13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CLIENTE</a:t>
            </a:r>
            <a:endParaRPr dirty="0"/>
          </a:p>
        </p:txBody>
      </p:sp>
      <p:pic>
        <p:nvPicPr>
          <p:cNvPr id="14" name="Picture 6" descr="Imagem relacionada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5" y="483601"/>
            <a:ext cx="560619" cy="58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4" y="1278945"/>
            <a:ext cx="3000894" cy="300089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07" y="1278945"/>
            <a:ext cx="3000894" cy="300089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07" y="1278945"/>
            <a:ext cx="3000894" cy="3000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266008" y="1632677"/>
            <a:ext cx="492323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 método em que a empresa trabalha pode não ser tão eficaz pelo qual seus processos são realizados manualmente, por conta disso a empresa tem deficiências no seu controle de serviços e não possui uma boa organização prejudicando o gerenciamento da empresa. </a:t>
            </a:r>
          </a:p>
          <a:p>
            <a:pPr marL="0" indent="0">
              <a:buNone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</a:t>
            </a:r>
            <a:endParaRPr dirty="0"/>
          </a:p>
        </p:txBody>
      </p:sp>
      <p:pic>
        <p:nvPicPr>
          <p:cNvPr id="7" name="Picture 2" descr="Resultado de imagem para problema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5" y="430765"/>
            <a:ext cx="583211" cy="68982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32" y="1632677"/>
            <a:ext cx="4157738" cy="23387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138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rio template">
  <a:themeElements>
    <a:clrScheme name="Personalizada 9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0070C0"/>
      </a:accent1>
      <a:accent2>
        <a:srgbClr val="005390"/>
      </a:accent2>
      <a:accent3>
        <a:srgbClr val="92A8C8"/>
      </a:accent3>
      <a:accent4>
        <a:srgbClr val="C7D3E6"/>
      </a:accent4>
      <a:accent5>
        <a:srgbClr val="797979"/>
      </a:accent5>
      <a:accent6>
        <a:srgbClr val="3C3C3C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323</Words>
  <Application>Microsoft Office PowerPoint</Application>
  <PresentationFormat>Apresentação na tela (16:9)</PresentationFormat>
  <Paragraphs>37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Arvo</vt:lpstr>
      <vt:lpstr>Roboto Condensed</vt:lpstr>
      <vt:lpstr>Roboto Condensed Light</vt:lpstr>
      <vt:lpstr>Arial</vt:lpstr>
      <vt:lpstr>Salerio template</vt:lpstr>
      <vt:lpstr>TRABALHO DE CONCLUSÃO DE CURSO</vt:lpstr>
      <vt:lpstr>Sobre a empresa</vt:lpstr>
      <vt:lpstr>Apresentação do PowerPoint</vt:lpstr>
      <vt:lpstr>Apresentação do PowerPoint</vt:lpstr>
      <vt:lpstr>MISSÃO, VISÃO E VALORES</vt:lpstr>
      <vt:lpstr>Site da empresa</vt:lpstr>
      <vt:lpstr>Sobre o cliente</vt:lpstr>
      <vt:lpstr>CLIENTE</vt:lpstr>
      <vt:lpstr>PROBLEMA</vt:lpstr>
      <vt:lpstr>SOLUÇÃO</vt:lpstr>
      <vt:lpstr>Sobre o Sistema</vt:lpstr>
      <vt:lpstr>TECNOLOGIAS UTILIZADAS</vt:lpstr>
      <vt:lpstr>“As pessoas podem duvidar do que você diz, mas eles acreditaram no que você faz”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EtecAB</dc:creator>
  <cp:lastModifiedBy>User</cp:lastModifiedBy>
  <cp:revision>52</cp:revision>
  <dcterms:modified xsi:type="dcterms:W3CDTF">2019-11-14T18:06:23Z</dcterms:modified>
</cp:coreProperties>
</file>