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693B-A98C-4B70-B2EC-C5C5D552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81CDF-2092-4AA1-9C52-6C83365CB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294F-C693-439E-AB87-E347FD1B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D6FD-10F8-42D6-8E7B-AEBAA912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E0D2-EC4E-446D-A5AD-9FC00D6A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CD4D-CA64-4C68-9D08-595A7E88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12F5D-F145-47CD-96FE-71ACF5BE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AEFC-9588-426E-8169-CF29057B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0F96-B08D-4B72-9B7F-22D5D4EA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E7DD-8C7E-4810-A48B-A73E18B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6CD67-D4DD-4D87-A487-8821079F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CF6CE-46B9-431C-82D7-A0600444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1B84-D1A4-4C25-A5CD-1B9C7BE3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D13D-637F-460A-8C8C-47C3EDC7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F2E5-D841-46BD-8AD1-DF5459A1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CA6-C1DF-43A5-8661-F703000A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2616-A900-4D65-9F54-88A4C80D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4BB0-B523-4C16-86D3-80DF1F82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9F58-766B-4330-984F-53D26084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7125-93DB-4574-942E-35795C5F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C36C-8A45-483E-A306-795D3DB3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54F0-B24D-48AC-B891-713ABF2F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9950-B5FA-471E-9009-5AA14C4B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E683-93DC-4455-B864-9E99936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54B1-EB7F-4484-87D6-0C4B6F18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D275-3B8F-4E9A-B77E-D13DD09F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8FE-D294-4CC6-A115-C82200DDB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CD17-6235-49EF-BB13-52BE56E5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8E46F-CA9B-40C9-88E4-4BA7A58F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09013-F53C-4C89-9199-A8532AFF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6B85-5DA9-420B-9E99-4AE0E7EF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2FB8-307C-4D28-AA09-87F8E844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5AD9-FC72-4A88-8AD2-C99AF0A1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4F9C9-66AF-424B-B2AA-F0DFF1E3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8D798-1BC3-483C-909A-6BD568CF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42539-6873-40DB-BF47-7E6CC8F9E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F8547-5FBF-4CC7-A424-D642F368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C60CD-49B1-4EB3-91B9-B4AE59E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06EE9-EAED-4CCA-93FE-B045A89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6A30-36AE-4419-9DEE-B1ED8277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5E66C-2533-4EF3-BC19-90B0FE4F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9B513-E9A4-47E6-B5F3-0A47A70C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FE42D-A08E-4832-8088-E6FCAA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2E3DF-4959-473C-978C-9BC10C2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94A6F-ACA2-4EBB-BAD0-B89681DD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AD4D-7FDA-4B40-8A5E-5507216A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62B-254C-4521-AA1F-A45F4E80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D943-F682-4B96-8F5B-A05EEF96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7D121-807F-4260-A2EC-86D8C050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6B836-52AF-44DF-8941-2F1449A5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1707-2B95-4C3D-A7CE-5087E565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EA4A-CD0C-4081-893C-BABA6573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7F6-E3B5-433D-87A8-6C6AAC3F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3902A-595A-4A49-9498-BC39CADD7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228B0-F008-4022-8CF3-23275166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36C3-7E7A-4A90-8968-85F99CC4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5669-AC79-40D3-BA11-2859AF5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A82C-F090-44BF-AB91-C6680930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1A53D-E2D1-4C93-9BED-DFDFAF52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37B3-A945-4A0A-BFFB-B7490A3F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9C5F-1ED3-4506-B9D9-8EE40898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A3EB-E6D2-422F-92AC-AB4F9525CA0D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3635-9025-4685-B78B-B318C40D6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FC9E-7D06-46DB-8FFF-A674BC41E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25E-47C2-4DB3-8596-BC94F7E80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DB25-2927-482A-A2A6-5ACAA6BB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9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08E-7AD3-4940-8F6F-80021962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7"/>
            <a:ext cx="9144000" cy="9612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AC6EF2F-8F58-4B4C-98C3-55197D79AF92}"/>
              </a:ext>
            </a:extLst>
          </p:cNvPr>
          <p:cNvSpPr txBox="1">
            <a:spLocks/>
          </p:cNvSpPr>
          <p:nvPr/>
        </p:nvSpPr>
        <p:spPr>
          <a:xfrm>
            <a:off x="869429" y="1916112"/>
            <a:ext cx="9983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Churn Probability Estimator on GCP is an application that a user can provide inputs to and receive the probability of a customer churn (cancelling service).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idea behind the project is to demonstrate the ability to use GCP's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AutoML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tool and provide an application for a company (such as Telco) to be able to quickly estimate the risk of losing a customer.</a:t>
            </a:r>
          </a:p>
        </p:txBody>
      </p:sp>
    </p:spTree>
    <p:extLst>
      <p:ext uri="{BB962C8B-B14F-4D97-AF65-F5344CB8AC3E}">
        <p14:creationId xmlns:p14="http://schemas.microsoft.com/office/powerpoint/2010/main" val="14647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B540CD9-29B8-423A-BAAA-54D1BBAEF775}"/>
              </a:ext>
            </a:extLst>
          </p:cNvPr>
          <p:cNvSpPr/>
          <p:nvPr/>
        </p:nvSpPr>
        <p:spPr>
          <a:xfrm>
            <a:off x="5838310" y="3143546"/>
            <a:ext cx="5738102" cy="3426794"/>
          </a:xfrm>
          <a:prstGeom prst="rect">
            <a:avLst/>
          </a:prstGeom>
          <a:solidFill>
            <a:srgbClr val="D9D9D9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2C1BFE-C1F3-4C08-A004-6D9745ADF9E8}"/>
              </a:ext>
            </a:extLst>
          </p:cNvPr>
          <p:cNvSpPr/>
          <p:nvPr/>
        </p:nvSpPr>
        <p:spPr>
          <a:xfrm>
            <a:off x="6058252" y="3844319"/>
            <a:ext cx="3692907" cy="2153177"/>
          </a:xfrm>
          <a:prstGeom prst="rect">
            <a:avLst/>
          </a:prstGeom>
          <a:solidFill>
            <a:srgbClr val="4472C4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2C9D75-2F44-4FEC-9158-88863104333A}"/>
              </a:ext>
            </a:extLst>
          </p:cNvPr>
          <p:cNvSpPr/>
          <p:nvPr/>
        </p:nvSpPr>
        <p:spPr>
          <a:xfrm>
            <a:off x="6311031" y="1127904"/>
            <a:ext cx="4790181" cy="1815883"/>
          </a:xfrm>
          <a:prstGeom prst="rect">
            <a:avLst/>
          </a:prstGeom>
          <a:solidFill>
            <a:srgbClr val="D9D9D9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8808E-7AD3-4940-8F6F-80021962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7"/>
            <a:ext cx="9144000" cy="9612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81574-15D9-4AE4-BF29-9739A27E7145}"/>
              </a:ext>
            </a:extLst>
          </p:cNvPr>
          <p:cNvGrpSpPr/>
          <p:nvPr/>
        </p:nvGrpSpPr>
        <p:grpSpPr>
          <a:xfrm>
            <a:off x="9098287" y="4147582"/>
            <a:ext cx="599100" cy="741863"/>
            <a:chOff x="1095875" y="910062"/>
            <a:chExt cx="599100" cy="741863"/>
          </a:xfrm>
        </p:grpSpPr>
        <p:sp>
          <p:nvSpPr>
            <p:cNvPr id="5" name="Shape 316">
              <a:extLst>
                <a:ext uri="{FF2B5EF4-FFF2-40B4-BE49-F238E27FC236}">
                  <a16:creationId xmlns:a16="http://schemas.microsoft.com/office/drawing/2014/main" id="{87BFCE39-B01E-493A-838C-37143517A2A6}"/>
                </a:ext>
              </a:extLst>
            </p:cNvPr>
            <p:cNvSpPr txBox="1"/>
            <p:nvPr/>
          </p:nvSpPr>
          <p:spPr>
            <a:xfrm>
              <a:off x="1095875" y="1401725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 Engine</a:t>
              </a:r>
            </a:p>
          </p:txBody>
        </p:sp>
        <p:pic>
          <p:nvPicPr>
            <p:cNvPr id="6" name="Shape 336" descr="App-Engine_256px.png">
              <a:extLst>
                <a:ext uri="{FF2B5EF4-FFF2-40B4-BE49-F238E27FC236}">
                  <a16:creationId xmlns:a16="http://schemas.microsoft.com/office/drawing/2014/main" id="{2CEA168F-6BB2-4F20-9A9E-17461D3223D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5092" b="5092"/>
            <a:stretch/>
          </p:blipFill>
          <p:spPr>
            <a:xfrm>
              <a:off x="1130895" y="91006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767E8B-27AC-48D3-A0AC-98B724DD3584}"/>
              </a:ext>
            </a:extLst>
          </p:cNvPr>
          <p:cNvGrpSpPr/>
          <p:nvPr/>
        </p:nvGrpSpPr>
        <p:grpSpPr>
          <a:xfrm>
            <a:off x="7106846" y="1753373"/>
            <a:ext cx="599100" cy="745616"/>
            <a:chOff x="398800" y="3512384"/>
            <a:chExt cx="599100" cy="745616"/>
          </a:xfrm>
        </p:grpSpPr>
        <p:sp>
          <p:nvSpPr>
            <p:cNvPr id="8" name="Shape 364">
              <a:extLst>
                <a:ext uri="{FF2B5EF4-FFF2-40B4-BE49-F238E27FC236}">
                  <a16:creationId xmlns:a16="http://schemas.microsoft.com/office/drawing/2014/main" id="{A980D296-A364-4D21-B817-70ED1D7FCDC3}"/>
                </a:ext>
              </a:extLst>
            </p:cNvPr>
            <p:cNvSpPr txBox="1"/>
            <p:nvPr/>
          </p:nvSpPr>
          <p:spPr>
            <a:xfrm>
              <a:off x="398800" y="400780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Storage</a:t>
              </a:r>
            </a:p>
          </p:txBody>
        </p:sp>
        <p:pic>
          <p:nvPicPr>
            <p:cNvPr id="9" name="Shape 369" descr="Cloud-Storage_256px.png">
              <a:extLst>
                <a:ext uri="{FF2B5EF4-FFF2-40B4-BE49-F238E27FC236}">
                  <a16:creationId xmlns:a16="http://schemas.microsoft.com/office/drawing/2014/main" id="{60925DE2-6BFA-41A9-A226-0849C5B77B9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92" b="5092"/>
            <a:stretch/>
          </p:blipFill>
          <p:spPr>
            <a:xfrm>
              <a:off x="432167" y="351238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77343F-1F52-48D6-ACFA-BDC6A29187ED}"/>
              </a:ext>
            </a:extLst>
          </p:cNvPr>
          <p:cNvGrpSpPr/>
          <p:nvPr/>
        </p:nvGrpSpPr>
        <p:grpSpPr>
          <a:xfrm>
            <a:off x="8376556" y="1765383"/>
            <a:ext cx="599100" cy="749002"/>
            <a:chOff x="4572000" y="1878374"/>
            <a:chExt cx="599100" cy="749002"/>
          </a:xfrm>
        </p:grpSpPr>
        <p:sp>
          <p:nvSpPr>
            <p:cNvPr id="11" name="Shape 329">
              <a:extLst>
                <a:ext uri="{FF2B5EF4-FFF2-40B4-BE49-F238E27FC236}">
                  <a16:creationId xmlns:a16="http://schemas.microsoft.com/office/drawing/2014/main" id="{CAE2C7AE-1D0E-4E6F-843D-F91FDEEDCFD1}"/>
                </a:ext>
              </a:extLst>
            </p:cNvPr>
            <p:cNvSpPr txBox="1"/>
            <p:nvPr/>
          </p:nvSpPr>
          <p:spPr>
            <a:xfrm>
              <a:off x="4572000" y="2377176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 err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BigQuery</a:t>
              </a:r>
              <a:endParaRPr lang="en-US" sz="700" b="1" i="0" u="none" strike="noStrike" cap="none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" name="Shape 337" descr="BigQuery_256px.png">
              <a:extLst>
                <a:ext uri="{FF2B5EF4-FFF2-40B4-BE49-F238E27FC236}">
                  <a16:creationId xmlns:a16="http://schemas.microsoft.com/office/drawing/2014/main" id="{DEC39519-DA3C-4F1C-BD90-84406D1B1DB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4605367" y="187837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40883B-E84B-441B-A049-9A2F3594140C}"/>
              </a:ext>
            </a:extLst>
          </p:cNvPr>
          <p:cNvGrpSpPr/>
          <p:nvPr/>
        </p:nvGrpSpPr>
        <p:grpSpPr>
          <a:xfrm>
            <a:off x="7692679" y="4147582"/>
            <a:ext cx="795000" cy="749707"/>
            <a:chOff x="1694975" y="3508293"/>
            <a:chExt cx="795000" cy="749707"/>
          </a:xfrm>
        </p:grpSpPr>
        <p:sp>
          <p:nvSpPr>
            <p:cNvPr id="14" name="Shape 419">
              <a:extLst>
                <a:ext uri="{FF2B5EF4-FFF2-40B4-BE49-F238E27FC236}">
                  <a16:creationId xmlns:a16="http://schemas.microsoft.com/office/drawing/2014/main" id="{63B82713-A7BA-4197-A106-04F9C3E361CE}"/>
                </a:ext>
              </a:extLst>
            </p:cNvPr>
            <p:cNvSpPr txBox="1"/>
            <p:nvPr/>
          </p:nvSpPr>
          <p:spPr>
            <a:xfrm>
              <a:off x="1694975" y="400780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pic>
          <p:nvPicPr>
            <p:cNvPr id="15" name="Shape 426" descr="Generic-GCP_256px.png">
              <a:extLst>
                <a:ext uri="{FF2B5EF4-FFF2-40B4-BE49-F238E27FC236}">
                  <a16:creationId xmlns:a16="http://schemas.microsoft.com/office/drawing/2014/main" id="{4CE4661E-C5C5-4785-95C7-C321FF21992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092" b="5092"/>
            <a:stretch/>
          </p:blipFill>
          <p:spPr>
            <a:xfrm>
              <a:off x="1823974" y="350829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8AFD17-66F1-474C-8CB0-272E7BBDBD5B}"/>
              </a:ext>
            </a:extLst>
          </p:cNvPr>
          <p:cNvGrpSpPr/>
          <p:nvPr/>
        </p:nvGrpSpPr>
        <p:grpSpPr>
          <a:xfrm>
            <a:off x="9756550" y="1746163"/>
            <a:ext cx="599100" cy="749002"/>
            <a:chOff x="4536667" y="1878374"/>
            <a:chExt cx="599100" cy="749002"/>
          </a:xfrm>
        </p:grpSpPr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FFB7CACA-80FB-4912-B242-3C210B11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6816" y="1878374"/>
              <a:ext cx="498802" cy="498802"/>
            </a:xfrm>
            <a:prstGeom prst="rect">
              <a:avLst/>
            </a:prstGeom>
          </p:spPr>
        </p:pic>
        <p:sp>
          <p:nvSpPr>
            <p:cNvPr id="18" name="Shape 329">
              <a:extLst>
                <a:ext uri="{FF2B5EF4-FFF2-40B4-BE49-F238E27FC236}">
                  <a16:creationId xmlns:a16="http://schemas.microsoft.com/office/drawing/2014/main" id="{FC16389D-FBAA-45FF-969F-9B6E06F025BF}"/>
                </a:ext>
              </a:extLst>
            </p:cNvPr>
            <p:cNvSpPr txBox="1"/>
            <p:nvPr/>
          </p:nvSpPr>
          <p:spPr>
            <a:xfrm>
              <a:off x="4536667" y="2377176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 err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DataPrep</a:t>
              </a:r>
              <a:endParaRPr lang="en-US" sz="700" b="1" i="0" u="none" strike="noStrike" cap="none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C8640-F6F8-4991-B4D0-6E0A1E276739}"/>
              </a:ext>
            </a:extLst>
          </p:cNvPr>
          <p:cNvGrpSpPr/>
          <p:nvPr/>
        </p:nvGrpSpPr>
        <p:grpSpPr>
          <a:xfrm>
            <a:off x="8429977" y="5127213"/>
            <a:ext cx="599100" cy="794681"/>
            <a:chOff x="4879205" y="1040916"/>
            <a:chExt cx="599100" cy="794681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4B34FFEC-7C44-40EC-985C-D2D53E09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910150" y="1040916"/>
              <a:ext cx="537210" cy="537210"/>
            </a:xfrm>
            <a:prstGeom prst="rect">
              <a:avLst/>
            </a:prstGeom>
          </p:spPr>
        </p:pic>
        <p:sp>
          <p:nvSpPr>
            <p:cNvPr id="21" name="Shape 329">
              <a:extLst>
                <a:ext uri="{FF2B5EF4-FFF2-40B4-BE49-F238E27FC236}">
                  <a16:creationId xmlns:a16="http://schemas.microsoft.com/office/drawing/2014/main" id="{B72E5435-C539-49C4-992F-280BCFF3C3EB}"/>
                </a:ext>
              </a:extLst>
            </p:cNvPr>
            <p:cNvSpPr txBox="1"/>
            <p:nvPr/>
          </p:nvSpPr>
          <p:spPr>
            <a:xfrm>
              <a:off x="4879205" y="1585397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 err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AutoML</a:t>
              </a:r>
              <a:r>
                <a:rPr lang="en-US" sz="700" b="1" i="0" u="none" strike="noStrike" cap="none" dirty="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 Tables</a:t>
              </a:r>
            </a:p>
          </p:txBody>
        </p:sp>
      </p:grp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11DEF5F-74F4-472E-BD81-A89789DDBC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9316" y="1841193"/>
            <a:ext cx="0" cy="51080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9" name="Picture 2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D0C479-6A6F-40C1-B9A1-03F6F1852B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4" t="39032" r="86795" b="40883"/>
          <a:stretch/>
        </p:blipFill>
        <p:spPr>
          <a:xfrm>
            <a:off x="6221806" y="4433110"/>
            <a:ext cx="1037781" cy="1033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4DEE0E-F14C-415F-AD7C-BAB2B3D7A1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750" t="64229" r="80250" b="20950"/>
          <a:stretch/>
        </p:blipFill>
        <p:spPr>
          <a:xfrm>
            <a:off x="9909277" y="3901775"/>
            <a:ext cx="1509018" cy="2095721"/>
          </a:xfrm>
          <a:prstGeom prst="rect">
            <a:avLst/>
          </a:prstGeom>
        </p:spPr>
      </p:pic>
      <p:cxnSp>
        <p:nvCxnSpPr>
          <p:cNvPr id="33" name="Shape 547">
            <a:extLst>
              <a:ext uri="{FF2B5EF4-FFF2-40B4-BE49-F238E27FC236}">
                <a16:creationId xmlns:a16="http://schemas.microsoft.com/office/drawing/2014/main" id="{59AF88CD-F2B4-429C-91A4-4AA60F9F1B26}"/>
              </a:ext>
            </a:extLst>
          </p:cNvPr>
          <p:cNvCxnSpPr>
            <a:cxnSpLocks/>
          </p:cNvCxnSpPr>
          <p:nvPr/>
        </p:nvCxnSpPr>
        <p:spPr>
          <a:xfrm>
            <a:off x="8390748" y="4385782"/>
            <a:ext cx="677559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08680-4BD7-4908-98E3-333A380F822B}"/>
              </a:ext>
            </a:extLst>
          </p:cNvPr>
          <p:cNvSpPr/>
          <p:nvPr/>
        </p:nvSpPr>
        <p:spPr>
          <a:xfrm>
            <a:off x="6957184" y="1259946"/>
            <a:ext cx="3435878" cy="32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BB143A-15DC-44CF-B045-69B5F150504D}"/>
              </a:ext>
            </a:extLst>
          </p:cNvPr>
          <p:cNvSpPr/>
          <p:nvPr/>
        </p:nvSpPr>
        <p:spPr>
          <a:xfrm>
            <a:off x="6962076" y="3285120"/>
            <a:ext cx="3435878" cy="32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cxnSp>
        <p:nvCxnSpPr>
          <p:cNvPr id="45" name="Shape 547">
            <a:extLst>
              <a:ext uri="{FF2B5EF4-FFF2-40B4-BE49-F238E27FC236}">
                <a16:creationId xmlns:a16="http://schemas.microsoft.com/office/drawing/2014/main" id="{E6DC2264-B967-417B-89A2-95481FF7A3B9}"/>
              </a:ext>
            </a:extLst>
          </p:cNvPr>
          <p:cNvCxnSpPr>
            <a:cxnSpLocks/>
          </p:cNvCxnSpPr>
          <p:nvPr/>
        </p:nvCxnSpPr>
        <p:spPr>
          <a:xfrm rot="16200000">
            <a:off x="8032678" y="1753383"/>
            <a:ext cx="0" cy="51080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258A50-2074-493F-9A58-6B657A73EEAA}"/>
              </a:ext>
            </a:extLst>
          </p:cNvPr>
          <p:cNvSpPr txBox="1"/>
          <p:nvPr/>
        </p:nvSpPr>
        <p:spPr>
          <a:xfrm>
            <a:off x="636474" y="1573493"/>
            <a:ext cx="4744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is stored in Cloud Storage and using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Transfer Service it is moved to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processing and analysis.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DataPrep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preprocesses and transforms the data within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is entirely automated using the GCP tools stated above.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source files are stored 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pushed to Cloud Source Repositories, and automatically deployed to the cloud utilizing a trigger upon a modification to the source code.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(w/Flask) and HTML comprise the front end. The model is stored in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Tables. When a user inputs data into the required fields to yield a prediction, the data is sent to the model and the model returns a probability of churn.</a:t>
            </a:r>
          </a:p>
        </p:txBody>
      </p:sp>
      <p:cxnSp>
        <p:nvCxnSpPr>
          <p:cNvPr id="50" name="Shape 547">
            <a:extLst>
              <a:ext uri="{FF2B5EF4-FFF2-40B4-BE49-F238E27FC236}">
                <a16:creationId xmlns:a16="http://schemas.microsoft.com/office/drawing/2014/main" id="{C37ED54D-EDE4-4B34-B893-42674FA04658}"/>
              </a:ext>
            </a:extLst>
          </p:cNvPr>
          <p:cNvCxnSpPr>
            <a:cxnSpLocks/>
          </p:cNvCxnSpPr>
          <p:nvPr/>
        </p:nvCxnSpPr>
        <p:spPr>
          <a:xfrm rot="5400000">
            <a:off x="9369316" y="1680441"/>
            <a:ext cx="0" cy="510802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Shape 547">
            <a:extLst>
              <a:ext uri="{FF2B5EF4-FFF2-40B4-BE49-F238E27FC236}">
                <a16:creationId xmlns:a16="http://schemas.microsoft.com/office/drawing/2014/main" id="{67E774CC-0BEA-43CA-8AAD-D79182965AD2}"/>
              </a:ext>
            </a:extLst>
          </p:cNvPr>
          <p:cNvCxnSpPr>
            <a:cxnSpLocks/>
          </p:cNvCxnSpPr>
          <p:nvPr/>
        </p:nvCxnSpPr>
        <p:spPr>
          <a:xfrm flipV="1">
            <a:off x="9113039" y="5016216"/>
            <a:ext cx="271029" cy="20630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Shape 547">
            <a:extLst>
              <a:ext uri="{FF2B5EF4-FFF2-40B4-BE49-F238E27FC236}">
                <a16:creationId xmlns:a16="http://schemas.microsoft.com/office/drawing/2014/main" id="{26B98486-9A85-419B-87F9-140AFBC577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77524" y="4896716"/>
            <a:ext cx="271029" cy="206306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2499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08E-7AD3-4940-8F6F-80021962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7"/>
            <a:ext cx="9144000" cy="9612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AC6EF2F-8F58-4B4C-98C3-55197D79AF92}"/>
              </a:ext>
            </a:extLst>
          </p:cNvPr>
          <p:cNvSpPr txBox="1">
            <a:spLocks/>
          </p:cNvSpPr>
          <p:nvPr/>
        </p:nvSpPr>
        <p:spPr>
          <a:xfrm>
            <a:off x="869429" y="1916112"/>
            <a:ext cx="9983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 7040 observations, with both categorical and numeric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few examples of the attributes include: senior citizen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), tenure (how long they have been a customer, monthly charges (the monthly bill), and there are multiple columns for types of billing (monthly, one-year, two-year).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dependent variable is churn, or whether the customer cancelled their service with the company.</a:t>
            </a:r>
          </a:p>
        </p:txBody>
      </p:sp>
    </p:spTree>
    <p:extLst>
      <p:ext uri="{BB962C8B-B14F-4D97-AF65-F5344CB8AC3E}">
        <p14:creationId xmlns:p14="http://schemas.microsoft.com/office/powerpoint/2010/main" val="360065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08E-7AD3-4940-8F6F-80021962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7"/>
            <a:ext cx="9144000" cy="9612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F08DD-4BF9-4B89-8D6A-E2952D3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7" r="53525" b="5771"/>
          <a:stretch/>
        </p:blipFill>
        <p:spPr>
          <a:xfrm>
            <a:off x="3852472" y="1021427"/>
            <a:ext cx="5666282" cy="5439334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AC6EF2F-8F58-4B4C-98C3-55197D79AF92}"/>
              </a:ext>
            </a:extLst>
          </p:cNvPr>
          <p:cNvSpPr txBox="1">
            <a:spLocks/>
          </p:cNvSpPr>
          <p:nvPr/>
        </p:nvSpPr>
        <p:spPr>
          <a:xfrm>
            <a:off x="869430" y="1916112"/>
            <a:ext cx="2773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user enters a 1 (true) or 0 (false) for each field.</a:t>
            </a:r>
          </a:p>
        </p:txBody>
      </p:sp>
    </p:spTree>
    <p:extLst>
      <p:ext uri="{BB962C8B-B14F-4D97-AF65-F5344CB8AC3E}">
        <p14:creationId xmlns:p14="http://schemas.microsoft.com/office/powerpoint/2010/main" val="269775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808E-7AD3-4940-8F6F-80021962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8104-B58E-4DDF-8592-F8A5690A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771" y="1916112"/>
            <a:ext cx="8755505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receives probability of a churn occurring, as shown below.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DF033-6997-4AF3-A157-70D0304D2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34" r="69508" b="76188"/>
          <a:stretch/>
        </p:blipFill>
        <p:spPr>
          <a:xfrm>
            <a:off x="3107961" y="3204147"/>
            <a:ext cx="69944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326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GCP AutoML Churn Application</vt:lpstr>
      <vt:lpstr>About</vt:lpstr>
      <vt:lpstr>Architecture</vt:lpstr>
      <vt:lpstr>The Data</vt:lpstr>
      <vt:lpstr>User-Interface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AutoML Churn Application</dc:title>
  <dc:creator>michael martley</dc:creator>
  <cp:lastModifiedBy>michael martley</cp:lastModifiedBy>
  <cp:revision>13</cp:revision>
  <dcterms:created xsi:type="dcterms:W3CDTF">2020-06-08T00:11:10Z</dcterms:created>
  <dcterms:modified xsi:type="dcterms:W3CDTF">2020-06-11T23:36:37Z</dcterms:modified>
</cp:coreProperties>
</file>