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12801600" cy="9601200" type="A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FF7C80"/>
    <a:srgbClr val="FF9933"/>
    <a:srgbClr val="5F5F5F"/>
    <a:srgbClr val="F5E903"/>
    <a:srgbClr val="F6F60A"/>
    <a:srgbClr val="FFCC00"/>
    <a:srgbClr val="96969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1685" autoAdjust="0"/>
  </p:normalViewPr>
  <p:slideViewPr>
    <p:cSldViewPr>
      <p:cViewPr varScale="1">
        <p:scale>
          <a:sx n="58" d="100"/>
          <a:sy n="58" d="100"/>
        </p:scale>
        <p:origin x="-90" y="-636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3618" y="-126"/>
      </p:cViewPr>
      <p:guideLst>
        <p:guide orient="horz" pos="6648"/>
        <p:guide pos="459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 smtClean="0"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 smtClean="0"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 smtClean="0"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 smtClean="0">
                <a:cs typeface="Arial" charset="0"/>
              </a:defRPr>
            </a:lvl1pPr>
          </a:lstStyle>
          <a:p>
            <a:pPr>
              <a:defRPr/>
            </a:pPr>
            <a:fld id="{3B279122-079D-4EEF-9456-9214BDE4483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10432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2475" y="1582738"/>
            <a:ext cx="10553700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37D02E4C-0AF9-41F7-AEAD-AA5730329B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8283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438" y="2982913"/>
            <a:ext cx="10880725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875" y="5440363"/>
            <a:ext cx="8959850" cy="24542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BF354-36E4-4F31-BFB8-E01BB2CAA452}" type="datetimeFigureOut">
              <a:rPr lang="en-US"/>
              <a:pPr>
                <a:defRPr/>
              </a:pPr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CE042-A140-4424-88BD-6333F225AE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6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3F1EE-9980-4BE1-8C05-BCF9E920C52E}" type="datetimeFigureOut">
              <a:rPr lang="en-US"/>
              <a:pPr>
                <a:defRPr/>
              </a:pPr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1821F-F2A5-4C1B-8465-0C6557DB7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9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F0DE1-7EF3-49E6-B0DF-A8C0604AD15D}" type="datetimeFigureOut">
              <a:rPr lang="en-US"/>
              <a:pPr>
                <a:defRPr/>
              </a:pPr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53FE7-7574-439F-9FCF-DE7A1D967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7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85942-344C-4FB2-9208-D82C2B2DBDF4}" type="datetimeFigureOut">
              <a:rPr lang="en-US"/>
              <a:pPr>
                <a:defRPr/>
              </a:pPr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3F101-4B92-4F85-99F7-B58BE52FD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0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025"/>
            <a:ext cx="10880725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8763"/>
            <a:ext cx="10880725" cy="21002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93D3E-3436-41AF-B6B9-863AC3EDB2AE}" type="datetimeFigureOut">
              <a:rPr lang="en-US"/>
              <a:pPr>
                <a:defRPr/>
              </a:pPr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A2C23-4530-411D-B588-77CD4E0BA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8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B1348-BDE6-4D84-892A-8F215908F862}" type="datetimeFigureOut">
              <a:rPr lang="en-US"/>
              <a:pPr>
                <a:defRPr/>
              </a:pPr>
              <a:t>9/2/2013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39790-424A-400E-A8ED-71A8FE35D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8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763" y="2149475"/>
            <a:ext cx="5656262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763" y="3044825"/>
            <a:ext cx="5656262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2400" y="2149475"/>
            <a:ext cx="5659438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2400" y="3044825"/>
            <a:ext cx="5659438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8B905-A002-470B-8A16-EBAD7D0BAEC9}" type="datetimeFigureOut">
              <a:rPr lang="en-US"/>
              <a:pPr>
                <a:defRPr/>
              </a:pPr>
              <a:t>9/2/2013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B8205-40AF-4011-AC5F-8CD57E9A2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5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D3B12-9B4C-4A67-B98F-3E34386BF6C7}" type="datetimeFigureOut">
              <a:rPr lang="en-US"/>
              <a:pPr>
                <a:defRPr/>
              </a:pPr>
              <a:t>9/2/2013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8E987-7C0B-42D8-9F95-DC7154E5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3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E683E-141E-4B95-BD77-EDCEEEB2F47F}" type="datetimeFigureOut">
              <a:rPr lang="en-US"/>
              <a:pPr>
                <a:defRPr/>
              </a:pPr>
              <a:t>9/2/2013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63529-8BD1-44DD-AE58-538252192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7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3" y="382588"/>
            <a:ext cx="4211637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388" y="382588"/>
            <a:ext cx="715645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763" y="2009775"/>
            <a:ext cx="4211637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DA59F-515F-41FF-B851-58B79D8F45D7}" type="datetimeFigureOut">
              <a:rPr lang="en-US"/>
              <a:pPr>
                <a:defRPr/>
              </a:pPr>
              <a:t>9/2/2013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75963-5151-4502-898D-7A3C6D756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838" y="6721475"/>
            <a:ext cx="7680325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838" y="857250"/>
            <a:ext cx="7680325" cy="57610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838" y="7513638"/>
            <a:ext cx="7680325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3376D-6A99-4BA8-81BB-694F8BFAE4B2}" type="datetimeFigureOut">
              <a:rPr lang="en-US"/>
              <a:pPr>
                <a:defRPr/>
              </a:pPr>
              <a:t>9/2/2013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3A9DB-138C-41F3-B2C8-F84EF259A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2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9763" y="8899525"/>
            <a:ext cx="2987675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97BEF722-66D9-420D-8A9F-0DD13A3F4F7C}" type="datetimeFigureOut">
              <a:rPr lang="en-US"/>
              <a:pPr>
                <a:defRPr/>
              </a:pPr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563" y="8899525"/>
            <a:ext cx="4054475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 smtClean="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163" y="8899525"/>
            <a:ext cx="2987675" cy="5111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fld id="{C3DE65BE-D9BA-4A7A-8659-3FE25C3E29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20595" y="1117866"/>
            <a:ext cx="436338" cy="312896"/>
            <a:chOff x="3320635" y="3936504"/>
            <a:chExt cx="903746" cy="648072"/>
          </a:xfrm>
        </p:grpSpPr>
        <p:sp>
          <p:nvSpPr>
            <p:cNvPr id="20" name="Oval 19"/>
            <p:cNvSpPr/>
            <p:nvPr/>
          </p:nvSpPr>
          <p:spPr>
            <a:xfrm>
              <a:off x="3448472" y="3936504"/>
              <a:ext cx="648072" cy="64807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20635" y="4005552"/>
              <a:ext cx="903746" cy="509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HW</a:t>
              </a:r>
              <a:endParaRPr lang="en-US" sz="10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12368" y="1092964"/>
            <a:ext cx="364202" cy="312896"/>
            <a:chOff x="3394925" y="3936504"/>
            <a:chExt cx="754337" cy="648072"/>
          </a:xfrm>
        </p:grpSpPr>
        <p:sp>
          <p:nvSpPr>
            <p:cNvPr id="23" name="Oval 22"/>
            <p:cNvSpPr/>
            <p:nvPr/>
          </p:nvSpPr>
          <p:spPr>
            <a:xfrm>
              <a:off x="3448472" y="3936504"/>
              <a:ext cx="648072" cy="64807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94925" y="4005552"/>
              <a:ext cx="754337" cy="509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SE</a:t>
              </a:r>
              <a:endParaRPr lang="en-US" sz="10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26016" y="1098704"/>
            <a:ext cx="312896" cy="312896"/>
            <a:chOff x="3448472" y="3936504"/>
            <a:chExt cx="648072" cy="648072"/>
          </a:xfrm>
        </p:grpSpPr>
        <p:sp>
          <p:nvSpPr>
            <p:cNvPr id="26" name="Oval 25"/>
            <p:cNvSpPr/>
            <p:nvPr/>
          </p:nvSpPr>
          <p:spPr>
            <a:xfrm>
              <a:off x="3448472" y="3936504"/>
              <a:ext cx="648072" cy="648072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84983" y="4005552"/>
              <a:ext cx="575050" cy="509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</a:t>
              </a:r>
              <a:endParaRPr lang="en-US" sz="10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52189" y="1035919"/>
            <a:ext cx="354584" cy="312896"/>
            <a:chOff x="3407220" y="3936504"/>
            <a:chExt cx="734416" cy="648072"/>
          </a:xfrm>
        </p:grpSpPr>
        <p:sp>
          <p:nvSpPr>
            <p:cNvPr id="30" name="Oval 29"/>
            <p:cNvSpPr/>
            <p:nvPr/>
          </p:nvSpPr>
          <p:spPr>
            <a:xfrm>
              <a:off x="3448472" y="3936504"/>
              <a:ext cx="648072" cy="64807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07220" y="4005552"/>
              <a:ext cx="734416" cy="509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LT</a:t>
              </a:r>
              <a:endParaRPr lang="en-US" sz="10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27267" y="2858143"/>
            <a:ext cx="312896" cy="312896"/>
            <a:chOff x="3448472" y="3936504"/>
            <a:chExt cx="648072" cy="648072"/>
          </a:xfrm>
        </p:grpSpPr>
        <p:sp>
          <p:nvSpPr>
            <p:cNvPr id="33" name="Oval 32"/>
            <p:cNvSpPr/>
            <p:nvPr/>
          </p:nvSpPr>
          <p:spPr>
            <a:xfrm>
              <a:off x="3448472" y="3936504"/>
              <a:ext cx="648072" cy="648072"/>
            </a:xfrm>
            <a:prstGeom prst="ellipse">
              <a:avLst/>
            </a:prstGeom>
            <a:solidFill>
              <a:srgbClr val="E61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89677" y="4012153"/>
              <a:ext cx="585012" cy="509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B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1509" y="2856384"/>
            <a:ext cx="375424" cy="312896"/>
            <a:chOff x="3381202" y="3936504"/>
            <a:chExt cx="777580" cy="648072"/>
          </a:xfrm>
        </p:grpSpPr>
        <p:sp>
          <p:nvSpPr>
            <p:cNvPr id="36" name="Oval 35"/>
            <p:cNvSpPr/>
            <p:nvPr/>
          </p:nvSpPr>
          <p:spPr>
            <a:xfrm>
              <a:off x="3448472" y="3936504"/>
              <a:ext cx="648072" cy="64807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81202" y="4005552"/>
              <a:ext cx="777580" cy="509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BC</a:t>
              </a:r>
              <a:endParaRPr lang="en-US" sz="10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82316" y="480120"/>
            <a:ext cx="994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368352" y="480120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Estimation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179407" y="1103328"/>
            <a:ext cx="312896" cy="312896"/>
            <a:chOff x="1792288" y="1136914"/>
            <a:chExt cx="312896" cy="312896"/>
          </a:xfrm>
        </p:grpSpPr>
        <p:sp>
          <p:nvSpPr>
            <p:cNvPr id="50" name="Oval 49"/>
            <p:cNvSpPr/>
            <p:nvPr/>
          </p:nvSpPr>
          <p:spPr>
            <a:xfrm>
              <a:off x="1792288" y="1136914"/>
              <a:ext cx="312896" cy="312896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5400000">
              <a:off x="1822165" y="1176286"/>
              <a:ext cx="216174" cy="196056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 w="0">
              <a:solidFill>
                <a:schemeClr val="tx1"/>
              </a:solidFill>
            </a:ln>
            <a:scene3d>
              <a:camera prst="orthographicFront">
                <a:rot lat="731947" lon="2280552" rev="1657265"/>
              </a:camera>
              <a:lightRig rig="harsh" dir="t"/>
            </a:scene3d>
            <a:sp3d extrusionH="76200" contourW="6350" prstMaterial="flat">
              <a:bevelT w="0" h="0"/>
              <a:extrusionClr>
                <a:schemeClr val="bg1">
                  <a:lumMod val="75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676461">
              <a:off x="1869156" y="1217681"/>
              <a:ext cx="122191" cy="98028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21315362" lon="3308386" rev="19703533"/>
              </a:camera>
              <a:lightRig rig="threePt" dir="t"/>
            </a:scene3d>
            <a:sp3d contourW="6350"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3129336" y="1078312"/>
            <a:ext cx="383438" cy="400110"/>
            <a:chOff x="3129336" y="1078312"/>
            <a:chExt cx="383438" cy="400110"/>
          </a:xfrm>
        </p:grpSpPr>
        <p:sp>
          <p:nvSpPr>
            <p:cNvPr id="58" name="Oval 57"/>
            <p:cNvSpPr/>
            <p:nvPr/>
          </p:nvSpPr>
          <p:spPr>
            <a:xfrm>
              <a:off x="3164607" y="1121919"/>
              <a:ext cx="312896" cy="312896"/>
            </a:xfrm>
            <a:prstGeom prst="ellipse">
              <a:avLst/>
            </a:prstGeom>
            <a:solidFill>
              <a:srgbClr val="FF4747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129336" y="1078312"/>
                  <a:ext cx="3834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b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𝐱</m:t>
                            </m:r>
                          </m:e>
                        </m:acc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336" y="1078312"/>
                  <a:ext cx="383438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6061" r="-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TextBox 60"/>
          <p:cNvSpPr txBox="1"/>
          <p:nvPr/>
        </p:nvSpPr>
        <p:spPr>
          <a:xfrm>
            <a:off x="4176501" y="472560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5034676" y="1113944"/>
            <a:ext cx="312896" cy="312896"/>
            <a:chOff x="5034676" y="1113944"/>
            <a:chExt cx="312896" cy="312896"/>
          </a:xfrm>
        </p:grpSpPr>
        <p:sp>
          <p:nvSpPr>
            <p:cNvPr id="63" name="Oval 62"/>
            <p:cNvSpPr/>
            <p:nvPr/>
          </p:nvSpPr>
          <p:spPr>
            <a:xfrm>
              <a:off x="5034676" y="1113944"/>
              <a:ext cx="312896" cy="312896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Isosceles Triangle 64"/>
            <p:cNvSpPr/>
            <p:nvPr/>
          </p:nvSpPr>
          <p:spPr>
            <a:xfrm rot="5400000">
              <a:off x="5093221" y="1170387"/>
              <a:ext cx="233034" cy="196146"/>
            </a:xfrm>
            <a:prstGeom prst="triangle">
              <a:avLst>
                <a:gd name="adj" fmla="val 5361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061922" y="1162106"/>
              <a:ext cx="2584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C</a:t>
              </a:r>
              <a:endParaRPr lang="en-US" sz="800" b="1" dirty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5051260" y="1209555"/>
              <a:ext cx="698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051343" y="1334523"/>
              <a:ext cx="698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274416" y="1277009"/>
              <a:ext cx="698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5909681" y="520194"/>
            <a:ext cx="108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Track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6656015" y="1072081"/>
            <a:ext cx="312896" cy="312896"/>
            <a:chOff x="6656015" y="1072081"/>
            <a:chExt cx="312896" cy="312896"/>
          </a:xfrm>
        </p:grpSpPr>
        <p:sp>
          <p:nvSpPr>
            <p:cNvPr id="82" name="Oval 81"/>
            <p:cNvSpPr/>
            <p:nvPr/>
          </p:nvSpPr>
          <p:spPr>
            <a:xfrm>
              <a:off x="6656015" y="1072081"/>
              <a:ext cx="312896" cy="31289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5" name="Curved Connector 84"/>
            <p:cNvCxnSpPr/>
            <p:nvPr/>
          </p:nvCxnSpPr>
          <p:spPr>
            <a:xfrm rot="5400000" flipH="1" flipV="1">
              <a:off x="6701838" y="1119067"/>
              <a:ext cx="221250" cy="221250"/>
            </a:xfrm>
            <a:prstGeom prst="curvedConnector5">
              <a:avLst>
                <a:gd name="adj1" fmla="val 3230"/>
                <a:gd name="adj2" fmla="val 46449"/>
                <a:gd name="adj3" fmla="val 94619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/>
          <p:cNvSpPr txBox="1"/>
          <p:nvPr/>
        </p:nvSpPr>
        <p:spPr>
          <a:xfrm>
            <a:off x="5990340" y="2362409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Balancing</a:t>
            </a:r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6677898" y="2886899"/>
            <a:ext cx="312896" cy="312896"/>
            <a:chOff x="8312494" y="1044684"/>
            <a:chExt cx="312896" cy="312896"/>
          </a:xfrm>
        </p:grpSpPr>
        <p:sp>
          <p:nvSpPr>
            <p:cNvPr id="97" name="Oval 96"/>
            <p:cNvSpPr/>
            <p:nvPr/>
          </p:nvSpPr>
          <p:spPr>
            <a:xfrm>
              <a:off x="8312494" y="1044684"/>
              <a:ext cx="312896" cy="312896"/>
            </a:xfrm>
            <a:prstGeom prst="ellipse">
              <a:avLst/>
            </a:prstGeom>
            <a:solidFill>
              <a:srgbClr val="E61ECE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8403505" y="1270392"/>
              <a:ext cx="130871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446082" y="1078045"/>
              <a:ext cx="45719" cy="228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c 100"/>
            <p:cNvSpPr/>
            <p:nvPr/>
          </p:nvSpPr>
          <p:spPr>
            <a:xfrm>
              <a:off x="8358048" y="1113490"/>
              <a:ext cx="216024" cy="203568"/>
            </a:xfrm>
            <a:prstGeom prst="arc">
              <a:avLst>
                <a:gd name="adj1" fmla="val 12026631"/>
                <a:gd name="adj2" fmla="val 20167238"/>
              </a:avLst>
            </a:prstGeom>
            <a:ln w="9525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682315" y="2208312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Bridge Crossing</a:t>
            </a:r>
            <a:endParaRPr lang="en-US" dirty="0"/>
          </a:p>
        </p:txBody>
      </p:sp>
      <p:grpSp>
        <p:nvGrpSpPr>
          <p:cNvPr id="114" name="Group 113"/>
          <p:cNvGrpSpPr/>
          <p:nvPr/>
        </p:nvGrpSpPr>
        <p:grpSpPr>
          <a:xfrm>
            <a:off x="1529393" y="2851522"/>
            <a:ext cx="312896" cy="312896"/>
            <a:chOff x="1529393" y="2851522"/>
            <a:chExt cx="312896" cy="312896"/>
          </a:xfrm>
        </p:grpSpPr>
        <p:sp>
          <p:nvSpPr>
            <p:cNvPr id="105" name="Oval 104"/>
            <p:cNvSpPr/>
            <p:nvPr/>
          </p:nvSpPr>
          <p:spPr>
            <a:xfrm>
              <a:off x="1529393" y="2851522"/>
              <a:ext cx="312896" cy="3128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1561637" y="2856385"/>
              <a:ext cx="89016" cy="244598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Isosceles Triangle 107"/>
            <p:cNvSpPr/>
            <p:nvPr/>
          </p:nvSpPr>
          <p:spPr>
            <a:xfrm>
              <a:off x="1725042" y="2856385"/>
              <a:ext cx="89016" cy="244597"/>
            </a:xfrm>
            <a:prstGeom prst="triangl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/>
            <p:nvPr/>
          </p:nvCxnSpPr>
          <p:spPr>
            <a:xfrm flipH="1">
              <a:off x="1650653" y="2928392"/>
              <a:ext cx="74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1651209" y="2978683"/>
              <a:ext cx="743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2269932" y="2240162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Rescue Mission</a:t>
            </a:r>
            <a:endParaRPr lang="en-US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2409939" y="2854896"/>
            <a:ext cx="312896" cy="312896"/>
            <a:chOff x="3448472" y="3936504"/>
            <a:chExt cx="648072" cy="648072"/>
          </a:xfrm>
        </p:grpSpPr>
        <p:sp>
          <p:nvSpPr>
            <p:cNvPr id="117" name="Oval 116"/>
            <p:cNvSpPr/>
            <p:nvPr/>
          </p:nvSpPr>
          <p:spPr>
            <a:xfrm>
              <a:off x="3448472" y="3936504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476682" y="4004046"/>
              <a:ext cx="591652" cy="509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</a:t>
              </a:r>
              <a:endParaRPr lang="en-US" sz="10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2982307" y="2886899"/>
            <a:ext cx="312896" cy="312896"/>
            <a:chOff x="2998997" y="2854085"/>
            <a:chExt cx="312896" cy="312896"/>
          </a:xfrm>
        </p:grpSpPr>
        <p:sp>
          <p:nvSpPr>
            <p:cNvPr id="39" name="Oval 38"/>
            <p:cNvSpPr/>
            <p:nvPr/>
          </p:nvSpPr>
          <p:spPr>
            <a:xfrm>
              <a:off x="2998997" y="2854085"/>
              <a:ext cx="312896" cy="3128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3084470" y="3014272"/>
              <a:ext cx="144016" cy="93012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1294928">
              <a:off x="3025730" y="3000556"/>
              <a:ext cx="258865" cy="274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3073290" y="2911884"/>
              <a:ext cx="68578" cy="685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194197" y="2959481"/>
              <a:ext cx="68578" cy="685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192561" y="2857330"/>
            <a:ext cx="391454" cy="312896"/>
            <a:chOff x="3363664" y="3936504"/>
            <a:chExt cx="810782" cy="648072"/>
          </a:xfrm>
        </p:grpSpPr>
        <p:sp>
          <p:nvSpPr>
            <p:cNvPr id="124" name="Oval 123"/>
            <p:cNvSpPr/>
            <p:nvPr/>
          </p:nvSpPr>
          <p:spPr>
            <a:xfrm>
              <a:off x="3448472" y="3936504"/>
              <a:ext cx="648072" cy="648072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363664" y="4021291"/>
              <a:ext cx="810782" cy="509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RD</a:t>
              </a:r>
              <a:endParaRPr lang="en-US" sz="1000" b="1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4038869" y="2314864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Ramp Detection</a:t>
            </a:r>
            <a:endParaRPr lang="en-US" dirty="0"/>
          </a:p>
        </p:txBody>
      </p:sp>
      <p:cxnSp>
        <p:nvCxnSpPr>
          <p:cNvPr id="162" name="Straight Connector 161"/>
          <p:cNvCxnSpPr/>
          <p:nvPr/>
        </p:nvCxnSpPr>
        <p:spPr bwMode="auto">
          <a:xfrm flipH="1">
            <a:off x="8501913" y="7619290"/>
            <a:ext cx="559868" cy="140113"/>
          </a:xfrm>
          <a:prstGeom prst="line">
            <a:avLst/>
          </a:prstGeom>
          <a:ln w="31750">
            <a:noFill/>
            <a:prstDash val="sysDash"/>
            <a:headEnd type="triangle" w="med" len="lg"/>
            <a:tailEnd type="none" w="med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79" name="Group 178"/>
          <p:cNvGrpSpPr/>
          <p:nvPr/>
        </p:nvGrpSpPr>
        <p:grpSpPr>
          <a:xfrm>
            <a:off x="5164976" y="2857330"/>
            <a:ext cx="312896" cy="312896"/>
            <a:chOff x="5164976" y="2857330"/>
            <a:chExt cx="312896" cy="312896"/>
          </a:xfrm>
        </p:grpSpPr>
        <p:sp>
          <p:nvSpPr>
            <p:cNvPr id="128" name="Oval 127"/>
            <p:cNvSpPr/>
            <p:nvPr/>
          </p:nvSpPr>
          <p:spPr>
            <a:xfrm>
              <a:off x="5164976" y="2857330"/>
              <a:ext cx="312896" cy="312896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5186943" y="2936908"/>
              <a:ext cx="258904" cy="161838"/>
            </a:xfrm>
            <a:prstGeom prst="triangle">
              <a:avLst>
                <a:gd name="adj" fmla="val 1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5216359" y="2891068"/>
              <a:ext cx="133076" cy="126759"/>
              <a:chOff x="11905937" y="8086166"/>
              <a:chExt cx="237415" cy="226145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 flipH="1" flipV="1">
                <a:off x="11905937" y="8250207"/>
                <a:ext cx="108286" cy="62104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flipH="1">
                <a:off x="11905937" y="8250207"/>
                <a:ext cx="123526" cy="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H="1" flipV="1">
                <a:off x="11972582" y="8148104"/>
                <a:ext cx="56880" cy="102103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H="1" flipV="1">
                <a:off x="11981106" y="8148104"/>
                <a:ext cx="87087" cy="69764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 flipV="1">
                <a:off x="12061558" y="8086166"/>
                <a:ext cx="6704" cy="131702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12064911" y="8089437"/>
                <a:ext cx="78441" cy="160771"/>
              </a:xfrm>
              <a:prstGeom prst="line">
                <a:avLst/>
              </a:prstGeom>
              <a:ln w="12700" cap="rnd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1" name="Group 170"/>
          <p:cNvGrpSpPr/>
          <p:nvPr/>
        </p:nvGrpSpPr>
        <p:grpSpPr>
          <a:xfrm>
            <a:off x="7907388" y="1903361"/>
            <a:ext cx="394660" cy="354388"/>
            <a:chOff x="8531766" y="448511"/>
            <a:chExt cx="394660" cy="354388"/>
          </a:xfrm>
        </p:grpSpPr>
        <p:sp>
          <p:nvSpPr>
            <p:cNvPr id="172" name="Oval 171"/>
            <p:cNvSpPr/>
            <p:nvPr/>
          </p:nvSpPr>
          <p:spPr>
            <a:xfrm>
              <a:off x="8572648" y="490003"/>
              <a:ext cx="312896" cy="312896"/>
            </a:xfrm>
            <a:prstGeom prst="ellipse">
              <a:avLst/>
            </a:prstGeom>
            <a:solidFill>
              <a:srgbClr val="FF993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8531766" y="448511"/>
                  <a:ext cx="39466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/>
                          </a:rPr>
                          <m:t>𝛟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766" y="448511"/>
                  <a:ext cx="394660" cy="33855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4" name="TextBox 173"/>
          <p:cNvSpPr txBox="1"/>
          <p:nvPr/>
        </p:nvSpPr>
        <p:spPr>
          <a:xfrm>
            <a:off x="7538684" y="1468724"/>
            <a:ext cx="1138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7493</TotalTime>
  <Words>28</Words>
  <Application>Microsoft Office PowerPoint</Application>
  <PresentationFormat>A3 Paper (297x420 mm)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 Design</vt:lpstr>
      <vt:lpstr>PowerPoint Presentation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Sebastian Castro</cp:lastModifiedBy>
  <cp:revision>611</cp:revision>
  <cp:lastPrinted>2002-03-11T10:12:10Z</cp:lastPrinted>
  <dcterms:created xsi:type="dcterms:W3CDTF">2002-02-28T07:41:56Z</dcterms:created>
  <dcterms:modified xsi:type="dcterms:W3CDTF">2013-09-02T22:18:07Z</dcterms:modified>
</cp:coreProperties>
</file>