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84" d="100"/>
          <a:sy n="84" d="100"/>
        </p:scale>
        <p:origin x="-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2013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tream.tv/recorded/387223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tream.tv/recorded/38724895" TargetMode="External"/><Relationship Id="rId2" Type="http://schemas.openxmlformats.org/officeDocument/2006/relationships/hyperlink" Target="http://www.ustream.tv/recorded/3872158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ustream.tv/recorded/3873115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ustream.tv/channel/etrobochush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Robocon</a:t>
            </a:r>
            <a:r>
              <a:rPr lang="en-US" dirty="0" smtClean="0"/>
              <a:t> – 2013 Competition Scoring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&amp; </a:t>
            </a:r>
            <a:r>
              <a:rPr lang="en-US" smtClean="0"/>
              <a:t>Architect Competition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Kyusyu </a:t>
            </a:r>
            <a:r>
              <a:rPr lang="en-US" dirty="0" smtClean="0"/>
              <a:t>Section 1 – Developer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Competition:  	34 </a:t>
            </a:r>
            <a:r>
              <a:rPr lang="en-US" dirty="0"/>
              <a:t>t</a:t>
            </a:r>
            <a:r>
              <a:rPr lang="en-US" dirty="0" smtClean="0"/>
              <a:t>eams</a:t>
            </a:r>
          </a:p>
          <a:p>
            <a:r>
              <a:rPr lang="en-US" dirty="0" smtClean="0"/>
              <a:t>Architect Competition:		3 teams</a:t>
            </a:r>
          </a:p>
          <a:p>
            <a:r>
              <a:rPr lang="en-US" dirty="0" smtClean="0"/>
              <a:t>Video: </a:t>
            </a:r>
            <a:r>
              <a:rPr lang="en-US" dirty="0"/>
              <a:t> </a:t>
            </a:r>
          </a:p>
          <a:p>
            <a:pPr lvl="1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://www.ustream.tv/recorded/38722395</a:t>
            </a:r>
            <a:endParaRPr lang="en-US" dirty="0"/>
          </a:p>
          <a:p>
            <a:pPr lvl="1"/>
            <a:r>
              <a:rPr lang="en-US" b="1" dirty="0" smtClean="0"/>
              <a:t>Watch into 1:02:21-1:03:52 of video</a:t>
            </a:r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</a:t>
            </a:r>
          </a:p>
          <a:p>
            <a:pPr lvl="1"/>
            <a:r>
              <a:rPr lang="en-US" dirty="0" smtClean="0"/>
              <a:t>Rank #1: Total 8.3 seconds (In-course)</a:t>
            </a:r>
          </a:p>
          <a:p>
            <a:pPr lvl="1"/>
            <a:r>
              <a:rPr lang="en-US" dirty="0" smtClean="0"/>
              <a:t>Rank #2:	Total 10.9 seconds </a:t>
            </a:r>
          </a:p>
          <a:p>
            <a:pPr lvl="1"/>
            <a:r>
              <a:rPr lang="en-US" dirty="0" smtClean="0"/>
              <a:t>Rank #3: Total 13.1 seconds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33363" r="45082" b="35320"/>
          <a:stretch/>
        </p:blipFill>
        <p:spPr bwMode="auto">
          <a:xfrm>
            <a:off x="5537242" y="4495800"/>
            <a:ext cx="3565936" cy="223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Kyusyu </a:t>
            </a:r>
            <a:r>
              <a:rPr lang="en-US" dirty="0" smtClean="0"/>
              <a:t>Section 2 – Developer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Competition:  	34 </a:t>
            </a:r>
            <a:r>
              <a:rPr lang="en-US" dirty="0"/>
              <a:t>t</a:t>
            </a:r>
            <a:r>
              <a:rPr lang="en-US" dirty="0" smtClean="0"/>
              <a:t>eams</a:t>
            </a:r>
          </a:p>
          <a:p>
            <a:r>
              <a:rPr lang="en-US" dirty="0" smtClean="0"/>
              <a:t>Architect Competition:		3 teams</a:t>
            </a:r>
          </a:p>
          <a:p>
            <a:r>
              <a:rPr lang="en-US" dirty="0" smtClean="0"/>
              <a:t>Video: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First Half: 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www.ustream.tv/recorded/38721587</a:t>
            </a:r>
            <a:endParaRPr lang="en-US" u="sng" dirty="0" smtClean="0"/>
          </a:p>
          <a:p>
            <a:pPr lvl="1"/>
            <a:r>
              <a:rPr lang="en-US" dirty="0" smtClean="0"/>
              <a:t>Second Half:  </a:t>
            </a:r>
            <a:r>
              <a:rPr lang="en-US" dirty="0">
                <a:hlinkClick r:id="rId3"/>
              </a:rPr>
              <a:t>http://www.ustream.tv/recorded/38724895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Results: http</a:t>
            </a:r>
            <a:r>
              <a:rPr lang="en-US" dirty="0">
                <a:hlinkClick r:id="rId4"/>
              </a:rPr>
              <a:t>://www.ustream.tv/recorded/38731153</a:t>
            </a:r>
            <a:endParaRPr lang="en-US" dirty="0" smtClean="0"/>
          </a:p>
          <a:p>
            <a:r>
              <a:rPr lang="en-US" dirty="0" smtClean="0"/>
              <a:t>Total:</a:t>
            </a:r>
          </a:p>
          <a:p>
            <a:pPr lvl="1"/>
            <a:r>
              <a:rPr lang="en-US" dirty="0" smtClean="0"/>
              <a:t>Rank #1: Total Time = – 4.3 sec </a:t>
            </a:r>
          </a:p>
          <a:p>
            <a:pPr lvl="2"/>
            <a:r>
              <a:rPr lang="en-US" dirty="0" smtClean="0"/>
              <a:t>IN: -0.9 seconds , OUT: -3.4 seconds</a:t>
            </a:r>
          </a:p>
          <a:p>
            <a:pPr lvl="1"/>
            <a:r>
              <a:rPr lang="en-US" dirty="0" smtClean="0"/>
              <a:t>Rank #2:	Total Time = - 0.5 sec </a:t>
            </a:r>
          </a:p>
          <a:p>
            <a:pPr lvl="2"/>
            <a:r>
              <a:rPr lang="en-US" dirty="0" smtClean="0"/>
              <a:t>IN: 4.7 seconds , OUT: -5.2 seconds </a:t>
            </a:r>
          </a:p>
          <a:p>
            <a:pPr lvl="1"/>
            <a:r>
              <a:rPr lang="en-US" dirty="0" smtClean="0"/>
              <a:t>Rank #3: Total Time = 1.9 seconds</a:t>
            </a:r>
          </a:p>
          <a:p>
            <a:pPr lvl="2"/>
            <a:r>
              <a:rPr lang="en-US" dirty="0" smtClean="0"/>
              <a:t>IN: -3.6 seconds , OUT: 5.5 seconds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0"/>
            <a:ext cx="35433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1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Kyusyu </a:t>
            </a:r>
            <a:r>
              <a:rPr lang="en-US" dirty="0" smtClean="0"/>
              <a:t>Section 2 – Architect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http://www.ustream.tv/channel/etrobochushi</a:t>
            </a:r>
            <a:endParaRPr lang="en-US" dirty="0" smtClean="0"/>
          </a:p>
          <a:p>
            <a:pPr lvl="1"/>
            <a:r>
              <a:rPr lang="en-US" dirty="0" smtClean="0"/>
              <a:t>Rank #1: 200 points</a:t>
            </a:r>
          </a:p>
          <a:p>
            <a:pPr lvl="1"/>
            <a:r>
              <a:rPr lang="en-US" dirty="0" smtClean="0"/>
              <a:t>Rank #2:	145 points</a:t>
            </a:r>
          </a:p>
          <a:p>
            <a:pPr lvl="1"/>
            <a:r>
              <a:rPr lang="en-US" dirty="0" smtClean="0"/>
              <a:t>Rank #3: 118 points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56002"/>
            <a:ext cx="5419725" cy="337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Target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753922"/>
              </p:ext>
            </p:extLst>
          </p:nvPr>
        </p:nvGraphicFramePr>
        <p:xfrm>
          <a:off x="457200" y="1600200"/>
          <a:ext cx="807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5240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Goal/Target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~35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Remote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Zone (goal of race)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Limbo</a:t>
                      </a:r>
                      <a:r>
                        <a:rPr lang="en-US" baseline="0" dirty="0" smtClean="0"/>
                        <a:t> – 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Limbo –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- 45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- 10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"/>
            <a:ext cx="1725613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5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Target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48070"/>
              </p:ext>
            </p:extLst>
          </p:nvPr>
        </p:nvGraphicFramePr>
        <p:xfrm>
          <a:off x="457200" y="1600200"/>
          <a:ext cx="807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5240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Outer 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Goal/Target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~48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Remote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Zone (goal of race)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Seesaw – 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Seesaw –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- 50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- 2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036" y="6164036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TEAM TARGET SCORE:  - 12 seconds 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462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179</TotalTime>
  <Words>202</Words>
  <Application>Microsoft Office PowerPoint</Application>
  <PresentationFormat>On-screen Show (4:3)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ET Robocon – 2013 Competition Scoring Analysis </vt:lpstr>
      <vt:lpstr>Kyusyu Section 1 – Developer Results</vt:lpstr>
      <vt:lpstr>Kyusyu Section 2 – Developer Results</vt:lpstr>
      <vt:lpstr>Kyusyu Section 2 – Architect Results</vt:lpstr>
      <vt:lpstr>Inner Target Score</vt:lpstr>
      <vt:lpstr>Outer Target Score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Sang-Joon Lee</dc:creator>
  <cp:keywords>Version 13.0</cp:keywords>
  <cp:lastModifiedBy>Sang-Joon Lee</cp:lastModifiedBy>
  <cp:revision>25</cp:revision>
  <dcterms:created xsi:type="dcterms:W3CDTF">2013-09-20T01:25:42Z</dcterms:created>
  <dcterms:modified xsi:type="dcterms:W3CDTF">2013-09-20T04:44:42Z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