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>
        <p:scale>
          <a:sx n="100" d="100"/>
          <a:sy n="100" d="100"/>
        </p:scale>
        <p:origin x="-1692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2013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 Robocon 2013: Competition for Architects</a:t>
            </a:r>
            <a:br>
              <a:rPr lang="en-US" dirty="0" smtClean="0"/>
            </a:br>
            <a:r>
              <a:rPr lang="en-US" sz="2800" dirty="0" smtClean="0"/>
              <a:t>Rules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Pravallika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fire/ liquid</a:t>
            </a:r>
          </a:p>
          <a:p>
            <a:r>
              <a:rPr lang="en-US" dirty="0" smtClean="0"/>
              <a:t>Causing damage to the track</a:t>
            </a:r>
          </a:p>
          <a:p>
            <a:r>
              <a:rPr lang="en-US" dirty="0" smtClean="0"/>
              <a:t>Hurt people/ equipment</a:t>
            </a:r>
          </a:p>
          <a:p>
            <a:r>
              <a:rPr lang="en-US" dirty="0" smtClean="0"/>
              <a:t>Interference in the operation of the competition</a:t>
            </a:r>
          </a:p>
          <a:p>
            <a:r>
              <a:rPr lang="en-US" dirty="0" smtClean="0"/>
              <a:t>Violation of laws (Copyright infringement, licenses etc.)</a:t>
            </a:r>
          </a:p>
          <a:p>
            <a:r>
              <a:rPr lang="en-US" dirty="0" smtClean="0"/>
              <a:t>Inadequate expression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1371600"/>
            <a:ext cx="3352800" cy="4648200"/>
          </a:xfrm>
        </p:spPr>
        <p:txBody>
          <a:bodyPr/>
          <a:lstStyle/>
          <a:p>
            <a:r>
              <a:rPr lang="en-US" dirty="0" smtClean="0"/>
              <a:t>New category in 2013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Judged on the idea, design, implementation and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Minimal rules so as to encourage creativity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there is anything questionable that is not covered in the document, the judges will decide on the day of the competition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62074"/>
            <a:ext cx="3429000" cy="464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Judged on two categories</a:t>
            </a:r>
          </a:p>
          <a:p>
            <a:r>
              <a:rPr lang="en-US" dirty="0" smtClean="0"/>
              <a:t>Planning </a:t>
            </a:r>
            <a:r>
              <a:rPr lang="en-US" dirty="0" smtClean="0"/>
              <a:t>(Design document for </a:t>
            </a:r>
            <a:r>
              <a:rPr lang="en-US" dirty="0" smtClean="0"/>
              <a:t>the model)</a:t>
            </a:r>
          </a:p>
          <a:p>
            <a:pPr lvl="1"/>
            <a:r>
              <a:rPr lang="en-US" dirty="0" smtClean="0"/>
              <a:t>The plan document is to be submitted prior to the competition</a:t>
            </a:r>
          </a:p>
          <a:p>
            <a:pPr lvl="1"/>
            <a:r>
              <a:rPr lang="en-US" dirty="0" smtClean="0"/>
              <a:t>Evaluated (100 </a:t>
            </a:r>
            <a:r>
              <a:rPr lang="en-US" dirty="0" err="1" smtClean="0"/>
              <a:t>pts</a:t>
            </a:r>
            <a:r>
              <a:rPr lang="en-US" dirty="0" smtClean="0"/>
              <a:t>) before the day of the competition by the Executive Committee judge</a:t>
            </a:r>
          </a:p>
          <a:p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Reproducibility between model and performance: Evaluated by the Executive Committee judge (100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Attractiveness of the performance: Judged by Special/ Ordinary judges (200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 smtClean="0"/>
              <a:t>Both evaluations are necessary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"/>
          <a:stretch/>
        </p:blipFill>
        <p:spPr bwMode="auto">
          <a:xfrm>
            <a:off x="0" y="1062038"/>
            <a:ext cx="89249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competitor can bring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</a:p>
          <a:p>
            <a:pPr marL="457200" lvl="1" indent="0">
              <a:buNone/>
            </a:pPr>
            <a:r>
              <a:rPr lang="en-US" dirty="0" err="1" smtClean="0"/>
              <a:t>NXTway</a:t>
            </a:r>
            <a:r>
              <a:rPr lang="en-US" dirty="0" smtClean="0"/>
              <a:t>-ET robot used for Development competition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Gadget(s)</a:t>
            </a:r>
          </a:p>
          <a:p>
            <a:pPr lvl="1"/>
            <a:r>
              <a:rPr lang="en-US" dirty="0" smtClean="0"/>
              <a:t>Can be used on the performance stage as well as operation space</a:t>
            </a:r>
          </a:p>
          <a:p>
            <a:pPr lvl="1"/>
            <a:r>
              <a:rPr lang="en-US" dirty="0" smtClean="0"/>
              <a:t>Gadgets could be anything including projector, speaker, amplifier, auxiliary power, mobile router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provided by the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for operation</a:t>
            </a:r>
          </a:p>
          <a:p>
            <a:pPr lvl="1"/>
            <a:r>
              <a:rPr lang="en-US" dirty="0" smtClean="0"/>
              <a:t>Table provided in the ‘operation space’</a:t>
            </a:r>
          </a:p>
          <a:p>
            <a:pPr lvl="1"/>
            <a:r>
              <a:rPr lang="en-US" dirty="0" smtClean="0"/>
              <a:t>AC power supply available here</a:t>
            </a:r>
          </a:p>
          <a:p>
            <a:pPr lvl="1"/>
            <a:r>
              <a:rPr lang="en-US" dirty="0" smtClean="0"/>
              <a:t>Can place up to 2 laptops here</a:t>
            </a:r>
          </a:p>
          <a:p>
            <a:endParaRPr lang="en-US" dirty="0"/>
          </a:p>
          <a:p>
            <a:r>
              <a:rPr lang="en-US" dirty="0" smtClean="0"/>
              <a:t>AC Power supply</a:t>
            </a:r>
          </a:p>
          <a:p>
            <a:pPr lvl="1"/>
            <a:r>
              <a:rPr lang="en-US" dirty="0" smtClean="0"/>
              <a:t>100V, 200W AC power</a:t>
            </a:r>
          </a:p>
          <a:p>
            <a:endParaRPr lang="en-US" dirty="0" smtClean="0"/>
          </a:p>
          <a:p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Can be used during the performance to present the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4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Video</a:t>
            </a:r>
          </a:p>
          <a:p>
            <a:pPr lvl="1"/>
            <a:r>
              <a:rPr lang="en-US" dirty="0"/>
              <a:t>While the calibrator is calibrating, this </a:t>
            </a:r>
            <a:r>
              <a:rPr lang="en-US" dirty="0" smtClean="0"/>
              <a:t>video (Max: 2 min) </a:t>
            </a:r>
            <a:r>
              <a:rPr lang="en-US" dirty="0" smtClean="0"/>
              <a:t>can be </a:t>
            </a:r>
            <a:r>
              <a:rPr lang="en-US" dirty="0"/>
              <a:t>played instead of the competitor presenting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used, should be submitted prior to the competition</a:t>
            </a:r>
          </a:p>
          <a:p>
            <a:r>
              <a:rPr lang="en-US" dirty="0" smtClean="0"/>
              <a:t>Measurement System</a:t>
            </a:r>
          </a:p>
          <a:p>
            <a:pPr lvl="1"/>
            <a:r>
              <a:rPr lang="en-US" dirty="0" smtClean="0"/>
              <a:t>Shows progress of the competition</a:t>
            </a:r>
          </a:p>
          <a:p>
            <a:r>
              <a:rPr lang="en-US" dirty="0" smtClean="0"/>
              <a:t>Video Projector</a:t>
            </a:r>
          </a:p>
          <a:p>
            <a:pPr lvl="1"/>
            <a:r>
              <a:rPr lang="en-US" dirty="0" smtClean="0"/>
              <a:t>Shows the presentation and the measurement system</a:t>
            </a:r>
          </a:p>
          <a:p>
            <a:pPr lvl="1"/>
            <a:r>
              <a:rPr lang="en-US" dirty="0" smtClean="0"/>
              <a:t>Teams are not allowed to connect any other items to this projector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2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648200"/>
          </a:xfrm>
        </p:spPr>
        <p:txBody>
          <a:bodyPr/>
          <a:lstStyle/>
          <a:p>
            <a:r>
              <a:rPr lang="en-US" dirty="0" smtClean="0"/>
              <a:t>Order of the competition to be informed the day before</a:t>
            </a:r>
          </a:p>
          <a:p>
            <a:r>
              <a:rPr lang="en-US" dirty="0" smtClean="0"/>
              <a:t>Rehearsal</a:t>
            </a:r>
          </a:p>
          <a:p>
            <a:pPr lvl="1"/>
            <a:r>
              <a:rPr lang="en-US" dirty="0" smtClean="0"/>
              <a:t>On the day of the competition</a:t>
            </a:r>
          </a:p>
          <a:p>
            <a:pPr lvl="1"/>
            <a:r>
              <a:rPr lang="en-US" dirty="0" smtClean="0"/>
              <a:t>Not exclusive</a:t>
            </a:r>
          </a:p>
          <a:p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Only the LEGO NXT will undergo inspection</a:t>
            </a:r>
          </a:p>
          <a:p>
            <a:r>
              <a:rPr lang="en-US" dirty="0" smtClean="0"/>
              <a:t>No re-trial</a:t>
            </a:r>
          </a:p>
          <a:p>
            <a:r>
              <a:rPr lang="en-US" dirty="0" smtClean="0"/>
              <a:t>Competitors will be called when it’s their 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199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EXRPCX7V62V6-5728-42</_dlc_DocId>
    <_dlc_DocIdUrl xmlns="5c85acdc-a394-4ae0-8c72-fb4a95b3d573">
      <Url>http://sharepoint/dev/devu/cross_area_projects/mbdl/_layouts/DocIdRedir.aspx?ID=EXRPCX7V62V6-5728-42</Url>
      <Description>EXRPCX7V62V6-5728-42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C20B926C7514681926E3E1EA9B2DA" ma:contentTypeVersion="5" ma:contentTypeDescription="Create a new document." ma:contentTypeScope="" ma:versionID="fe11ef5a4db1da686f251bf9e37d18e8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10fa7dbe10dd405fa89b525754b1d298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3B84D7-D4DF-4FEB-8DC0-7CB3822AAE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84E98B-2719-4E2C-920F-B4EB14D6CF9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1BFADAE-3104-4962-BA7B-DC92925EF40F}">
  <ds:schemaRefs>
    <ds:schemaRef ds:uri="http://schemas.microsoft.com/office/infopath/2007/PartnerControls"/>
    <ds:schemaRef ds:uri="http://purl.org/dc/terms/"/>
    <ds:schemaRef ds:uri="5c85acdc-a394-4ae0-8c72-fb4a95b3d573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8BBECF4-9133-427E-AF66-5AE65D3A2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507</TotalTime>
  <Words>364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ET Robocon 2013: Competition for Architects Rules</vt:lpstr>
      <vt:lpstr>Introduction</vt:lpstr>
      <vt:lpstr>Judgment</vt:lpstr>
      <vt:lpstr>Competition field</vt:lpstr>
      <vt:lpstr>What the competitor can bring in</vt:lpstr>
      <vt:lpstr>Equipment provided by the committee</vt:lpstr>
      <vt:lpstr>Other facilities</vt:lpstr>
      <vt:lpstr>Competition Sequence</vt:lpstr>
      <vt:lpstr>PowerPoint Presentation</vt:lpstr>
      <vt:lpstr>Prohibitions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Based Deisgn Lab Day 2</dc:title>
  <dc:creator>Guy Rouleau</dc:creator>
  <cp:keywords>Version 13.0</cp:keywords>
  <cp:lastModifiedBy>Pravallika Vinnakota</cp:lastModifiedBy>
  <cp:revision>32</cp:revision>
  <dcterms:created xsi:type="dcterms:W3CDTF">2013-04-04T13:42:33Z</dcterms:created>
  <dcterms:modified xsi:type="dcterms:W3CDTF">2013-06-10T21:18:20Z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0x010100615C20B926C7514681926E3E1EA9B2DA</vt:lpwstr>
  </property>
  <property fmtid="{D5CDD505-2E9C-101B-9397-08002B2CF9AE}" pid="8" name="_dlc_DocIdItemGuid">
    <vt:lpwstr>889d5da6-a7a7-4615-a760-80f288aa61ba</vt:lpwstr>
  </property>
</Properties>
</file>