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6" r:id="rId3"/>
    <p:sldId id="259" r:id="rId4"/>
    <p:sldId id="261" r:id="rId5"/>
    <p:sldId id="260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5" autoAdjust="0"/>
  </p:normalViewPr>
  <p:slideViewPr>
    <p:cSldViewPr>
      <p:cViewPr>
        <p:scale>
          <a:sx n="66" d="100"/>
          <a:sy n="66" d="100"/>
        </p:scale>
        <p:origin x="-552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0175-DD98-4BC2-A9D4-453CD0C5BBE8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AF753-6144-46A3-B38E-2DC85881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olu.com/catalog/product/136" TargetMode="External"/><Relationship Id="rId7" Type="http://schemas.openxmlformats.org/officeDocument/2006/relationships/hyperlink" Target="http://www.lynxmotion.com/p-93-gear-head-motor-12vdc-301-200rpm-6mm-shaft.asp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lynxmotion.com/images/html/build122.htm" TargetMode="External"/><Relationship Id="rId5" Type="http://schemas.openxmlformats.org/officeDocument/2006/relationships/hyperlink" Target="http://www.dimensionengineering.com/products/sabertooth2x12rc" TargetMode="External"/><Relationship Id="rId4" Type="http://schemas.openxmlformats.org/officeDocument/2006/relationships/hyperlink" Target="http://arduino.cc/en/Main/arduinoBoardMega256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Sharp GP2Y0A21YK0F Analog Distance Sensor 10-80cm</a:t>
            </a:r>
          </a:p>
          <a:p>
            <a:r>
              <a:rPr lang="en-US" dirty="0" smtClean="0">
                <a:hlinkClick r:id="rId3"/>
              </a:rPr>
              <a:t>http://www.pololu.com/catalog/product/136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Arduino</a:t>
            </a:r>
            <a:r>
              <a:rPr lang="en-US" baseline="0" dirty="0" smtClean="0"/>
              <a:t> Mega 2560</a:t>
            </a:r>
          </a:p>
          <a:p>
            <a:r>
              <a:rPr lang="en-US" dirty="0" smtClean="0">
                <a:hlinkClick r:id="rId4"/>
              </a:rPr>
              <a:t>http://arduino.cc/en/Main/arduinoBoardMega2560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Sabertooth</a:t>
            </a:r>
            <a:r>
              <a:rPr lang="en-US" baseline="0" dirty="0" smtClean="0"/>
              <a:t> 12A RC Motor Controller (</a:t>
            </a:r>
            <a:r>
              <a:rPr lang="en-US" dirty="0" smtClean="0"/>
              <a:t>sabertooth2x12rc)</a:t>
            </a:r>
          </a:p>
          <a:p>
            <a:r>
              <a:rPr lang="en-US" dirty="0" smtClean="0">
                <a:hlinkClick r:id="rId5"/>
              </a:rPr>
              <a:t>http://www.dimensionengineering.com/products/sabertooth2x12rc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Motor Controller</a:t>
            </a:r>
            <a:r>
              <a:rPr lang="en-US" baseline="0" dirty="0" smtClean="0"/>
              <a:t> Assembly Guide</a:t>
            </a:r>
          </a:p>
          <a:p>
            <a:r>
              <a:rPr lang="en-US" dirty="0" smtClean="0">
                <a:hlinkClick r:id="rId6"/>
              </a:rPr>
              <a:t>http://www.lynxmotion.com/images/html/build122.htm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Lynx DC Gear Head Motor - 12vdc 30:1 200rpm (6mm shaft)</a:t>
            </a:r>
          </a:p>
          <a:p>
            <a:r>
              <a:rPr lang="en-US" dirty="0" smtClean="0">
                <a:hlinkClick r:id="rId7"/>
              </a:rPr>
              <a:t>http://www.lynxmotion.com/p-93-gear-head-motor-12vdc-301-200rpm-6mm-shaft.aspx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F753-6144-46A3-B38E-2DC858814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162F3E-88C7-4E23-B901-23530019861A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E4990-28DF-4DE0-9C26-7F56BC26FB6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Rover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7383632" y="3523155"/>
            <a:ext cx="1150768" cy="17463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383632" y="1339845"/>
            <a:ext cx="1150768" cy="17463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6614" y="2198735"/>
            <a:ext cx="1828800" cy="220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1990" y="2347875"/>
            <a:ext cx="1295400" cy="190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3745" y="1424154"/>
            <a:ext cx="8382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9641" y="2457509"/>
            <a:ext cx="1219200" cy="542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641" y="3551524"/>
            <a:ext cx="1219200" cy="542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3745" y="2258496"/>
            <a:ext cx="8382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23745" y="3613375"/>
            <a:ext cx="8382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23745" y="4435175"/>
            <a:ext cx="8382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6178" y="1821478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 Distance Sensors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74257" y="1850666"/>
            <a:ext cx="184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20914" y="157809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Controller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448147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Mega 2560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573" y="4199160"/>
            <a:ext cx="189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Sharp Analog Distance Sensor</a:t>
            </a:r>
          </a:p>
          <a:p>
            <a:r>
              <a:rPr lang="en-US" dirty="0" smtClean="0"/>
              <a:t>10-80cm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432" y="626055"/>
            <a:ext cx="15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Motors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6711" y="435502"/>
            <a:ext cx="372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Rover Hardware Overview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0690" y="4623137"/>
            <a:ext cx="20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Sabertooth</a:t>
            </a:r>
            <a:r>
              <a:rPr lang="en-US" dirty="0" smtClean="0"/>
              <a:t> 12A RC Motor Controller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041" y="25764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Uppe</a:t>
            </a:r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041" y="36382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59523" y="5269468"/>
            <a:ext cx="219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Lynx </a:t>
            </a:r>
            <a:r>
              <a:rPr lang="en-US" dirty="0" smtClean="0"/>
              <a:t>12 VDC Motors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841241" y="2371589"/>
            <a:ext cx="463419" cy="7145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865811" y="3443368"/>
            <a:ext cx="463419" cy="7145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9241" y="3024268"/>
            <a:ext cx="177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Analog Voltages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077290" y="3024268"/>
            <a:ext cx="533400" cy="4688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797713" y="2371589"/>
            <a:ext cx="457200" cy="497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797713" y="3701599"/>
            <a:ext cx="457200" cy="497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209694">
            <a:off x="6822928" y="4483322"/>
            <a:ext cx="457200" cy="497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991019">
            <a:off x="6797713" y="1625640"/>
            <a:ext cx="457200" cy="497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35414" y="1339845"/>
            <a:ext cx="8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PWM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0485" y="2299476"/>
            <a:ext cx="170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Servo Protocol Command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4562" y="1042744"/>
            <a:ext cx="138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Motors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13638" y="3168207"/>
            <a:ext cx="15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4579217" cy="4389437"/>
          </a:xfrm>
        </p:spPr>
      </p:pic>
      <p:pic>
        <p:nvPicPr>
          <p:cNvPr id="1026" name="Picture 2" descr="http://www.lynxmotion.com/images/assembly/a4wd1/a4wd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6280"/>
            <a:ext cx="8229600" cy="3267203"/>
          </a:xfrm>
        </p:spPr>
      </p:pic>
    </p:spTree>
    <p:extLst>
      <p:ext uri="{BB962C8B-B14F-4D97-AF65-F5344CB8AC3E}">
        <p14:creationId xmlns:p14="http://schemas.microsoft.com/office/powerpoint/2010/main" val="42203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structables.com/files/deriv/FNC/MT11/HFD15SAA/FNCMT11HFD15SAA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980" y="152400"/>
            <a:ext cx="580072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biagion\Dropbox\CU8E\Media\finishedcube_wcircuit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994" y="0"/>
            <a:ext cx="38660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6" y="1935163"/>
            <a:ext cx="7311908" cy="4389437"/>
          </a:xfrm>
        </p:spPr>
      </p:pic>
    </p:spTree>
    <p:extLst>
      <p:ext uri="{BB962C8B-B14F-4D97-AF65-F5344CB8AC3E}">
        <p14:creationId xmlns:p14="http://schemas.microsoft.com/office/powerpoint/2010/main" val="14241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463</TotalTime>
  <Words>94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Rover</vt:lpstr>
      <vt:lpstr>PowerPoint Presentation</vt:lpstr>
      <vt:lpstr>Media</vt:lpstr>
      <vt:lpstr>PowerPoint Presentation</vt:lpstr>
      <vt:lpstr>LED Cube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</dc:creator>
  <cp:lastModifiedBy>Sergio Biagioni</cp:lastModifiedBy>
  <cp:revision>19</cp:revision>
  <dcterms:created xsi:type="dcterms:W3CDTF">2013-08-15T01:53:03Z</dcterms:created>
  <dcterms:modified xsi:type="dcterms:W3CDTF">2013-08-15T20:42:31Z</dcterms:modified>
</cp:coreProperties>
</file>