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0" r:id="rId2"/>
    <p:sldId id="29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EFF"/>
    <a:srgbClr val="4BD0FF"/>
    <a:srgbClr val="E8D1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15F8-4A39-4BCA-A0A5-E55841B9ABE5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9BDDD-BCBF-42F1-A075-E4437C3304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2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M&amp;M</a:t>
            </a:r>
          </a:p>
          <a:p>
            <a:r>
              <a:rPr lang="en-GB" dirty="0"/>
              <a:t>Designing the whole radiator system</a:t>
            </a:r>
          </a:p>
          <a:p>
            <a:endParaRPr lang="en-GB" dirty="0"/>
          </a:p>
          <a:p>
            <a:r>
              <a:rPr lang="en-GB" u="sng" dirty="0"/>
              <a:t>Sagar</a:t>
            </a:r>
          </a:p>
          <a:p>
            <a:r>
              <a:rPr lang="en-GB" u="none" dirty="0"/>
              <a:t>Made 3D Model – Adapted to the new design of the bike, Casper and the new radiator design.</a:t>
            </a:r>
          </a:p>
          <a:p>
            <a:endParaRPr lang="en-GB" u="none" dirty="0"/>
          </a:p>
          <a:p>
            <a:r>
              <a:rPr lang="en-GB" u="sng" dirty="0"/>
              <a:t>Me</a:t>
            </a:r>
          </a:p>
          <a:p>
            <a:r>
              <a:rPr lang="en-GB" u="none" dirty="0"/>
              <a:t>Mostly been facilitating the production phase that’s about to start: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Contacting sponsors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Getting materials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Arrange spot in laminating room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Getting workshops done for backup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Planning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Design Paint Job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Design Back Fender</a:t>
            </a:r>
          </a:p>
          <a:p>
            <a:pPr marL="171450" indent="-171450">
              <a:buFontTx/>
              <a:buChar char="-"/>
            </a:pPr>
            <a:endParaRPr lang="en-GB" u="none" dirty="0"/>
          </a:p>
          <a:p>
            <a:endParaRPr lang="en-GB" u="non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1CEC-C364-4259-9893-B965DA876D5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7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M&amp;M</a:t>
            </a:r>
          </a:p>
          <a:p>
            <a:r>
              <a:rPr lang="en-GB" dirty="0"/>
              <a:t>Designing the whole radiator system</a:t>
            </a:r>
          </a:p>
          <a:p>
            <a:endParaRPr lang="en-GB" dirty="0"/>
          </a:p>
          <a:p>
            <a:r>
              <a:rPr lang="en-GB" u="sng" dirty="0"/>
              <a:t>Sagar</a:t>
            </a:r>
          </a:p>
          <a:p>
            <a:r>
              <a:rPr lang="en-GB" u="none" dirty="0"/>
              <a:t>Made 3D Model – Adapted to the new design of the bike, Casper and the new radiator design.</a:t>
            </a:r>
          </a:p>
          <a:p>
            <a:endParaRPr lang="en-GB" u="none" dirty="0"/>
          </a:p>
          <a:p>
            <a:r>
              <a:rPr lang="en-GB" u="sng" dirty="0"/>
              <a:t>Me</a:t>
            </a:r>
          </a:p>
          <a:p>
            <a:r>
              <a:rPr lang="en-GB" u="none" dirty="0"/>
              <a:t>Mostly been facilitating the production phase that’s about to start: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Contacting sponsors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Getting materials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Arrange spot in laminating room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Getting workshops done for backup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Planning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Design Paint Job</a:t>
            </a:r>
          </a:p>
          <a:p>
            <a:pPr marL="171450" indent="-171450">
              <a:buFontTx/>
              <a:buChar char="-"/>
            </a:pPr>
            <a:r>
              <a:rPr lang="en-GB" u="none" dirty="0"/>
              <a:t>Design Back Fender</a:t>
            </a:r>
          </a:p>
          <a:p>
            <a:pPr marL="171450" indent="-171450">
              <a:buFontTx/>
              <a:buChar char="-"/>
            </a:pPr>
            <a:endParaRPr lang="en-GB" u="none" dirty="0"/>
          </a:p>
          <a:p>
            <a:endParaRPr lang="en-GB" u="non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1CEC-C364-4259-9893-B965DA876D5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9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B4256-EED5-4304-96A5-61AE4742E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8F7407-7BED-4EAA-ABDE-8E5FE0D25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04DBDE-2249-4691-AC43-A903CBC3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898-CC4A-49D4-91AF-7A834A11A8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1DD446-FEAA-4DED-8EA4-0D09BE79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5F843E-2B33-4DF9-91E7-EAFE7664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8576-B49E-49BD-97AE-7B4FA92867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4A509-370B-482A-A727-39D50248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9620AD6-3DAB-4698-8F88-02195405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55728D-1871-461A-AB2B-96B5781D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898-CC4A-49D4-91AF-7A834A11A8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5D9BC9-928C-4EAF-82A1-B619CD1D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1E29D2-C6F1-48B1-9646-3CD4250E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8576-B49E-49BD-97AE-7B4FA92867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F14EF0B-52A8-475D-A24B-DB9AE7DCD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EA5DCD5-7EEA-4B42-9094-262569120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560EC7-71C3-4549-9383-2AC6F41F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898-CC4A-49D4-91AF-7A834A11A8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3A543B-2932-40A7-AB27-6441035A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E42C21-7D61-4AA8-8CF9-7A9A35A5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8576-B49E-49BD-97AE-7B4FA92867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30B97-569D-4761-8A4A-CB803BD2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0C83E8-9A8F-4C75-A935-F8C3A1D4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AF4FF0-4988-47A8-AD13-9FA66D5D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898-CC4A-49D4-91AF-7A834A11A8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5E857C-94EB-4AB1-8083-6DBA4774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B6E10E-0F19-4F20-A43F-4207A270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8576-B49E-49BD-97AE-7B4FA92867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510D2-12E5-4DF3-A2A0-0FD2BC26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D571A6-2D44-46B7-918B-39E2D344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B55AD5-DEF0-4C3E-A7F2-5DAE2CE2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898-CC4A-49D4-91AF-7A834A11A8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25B4C8-5305-4B88-B6B4-D7C97171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F7DDC4-7CC2-4B2C-B010-0D8DA619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8576-B49E-49BD-97AE-7B4FA92867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075DA-E7B0-45F8-982E-A1727BC8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BDB803-23C0-460C-9EB7-401F400A9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32C1AD5-209C-4409-898E-1FFB331FC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62DFCC-777C-495A-95DD-49C4985B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898-CC4A-49D4-91AF-7A834A11A8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6319D11-91DD-41D8-ACB1-56EC4EC8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246E2BF-5F7E-48D6-9A03-BDF4E237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8576-B49E-49BD-97AE-7B4FA92867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AE46-E4FA-4CDA-A4F3-6E05AB47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890304-A98B-4091-8646-54A9247DF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E3F193-AC5E-4412-B9FD-A86B7DC5D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458643B-242E-4A2B-B2A2-CE26FAAF3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B8F800E-CBDE-48A3-92FD-41C2B8AF8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AB946BF-3F29-41C6-8383-4AC7269A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898-CC4A-49D4-91AF-7A834A11A8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76FA2F-C0A0-41DF-B6EB-8D2BDC3C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DF027D6-6D72-4A11-ADBB-438A98A2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8576-B49E-49BD-97AE-7B4FA92867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38A4D-E586-46D7-A216-96FA054C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F2290B-2796-49CB-849E-BBE93953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898-CC4A-49D4-91AF-7A834A11A8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A054901-F2FE-4185-B49E-17148CA3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3843316-F269-45B0-A6EB-234CA84C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8576-B49E-49BD-97AE-7B4FA92867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0872339-CD3B-4E07-8399-457E33DD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898-CC4A-49D4-91AF-7A834A11A8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2684960-FB27-4323-B16E-C1865CBF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EED5F4-67B5-4C43-97CA-79810058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8576-B49E-49BD-97AE-7B4FA92867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577C-1CB4-4721-A5CD-BF4FE21F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2B079E-5FD7-42FD-ACDD-D9FFEB147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EE4DA0-BD80-4A3D-B12E-6D1BDFAC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3D7224-5BA9-4E43-A93E-F2A8863F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898-CC4A-49D4-91AF-7A834A11A8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6D88EE-4488-4D7B-9E71-B755648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1017AD-3EAB-4054-8604-8B3F9414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8576-B49E-49BD-97AE-7B4FA92867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8C872-AF16-443B-B6CA-93FB7138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4864F2E-607E-4C08-BA8A-23A59363C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85A4BB-5B17-4883-BED9-397BE1A0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BF88F5E-F01A-4AE5-9162-7FFC6A4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898-CC4A-49D4-91AF-7A834A11A8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67224B7-5DE9-4DED-BA29-FDE54B32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DBC700-F154-47B6-AC53-D14330D5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8576-B49E-49BD-97AE-7B4FA92867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0A9B3F1-AB3A-43D1-AB48-7BAC4827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6455A0-385A-4344-B675-90BC6A62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99CBAB-1D2A-4E27-8423-E049A2A81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7898-CC4A-49D4-91AF-7A834A11A8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ECD212-4306-442A-9228-EC4EA5F18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2AEC7F-40AF-4DFF-B1FE-7F2D09D2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48576-B49E-49BD-97AE-7B4FA92867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719550C-2292-4D12-8D6F-DDC39E11C04F}"/>
              </a:ext>
            </a:extLst>
          </p:cNvPr>
          <p:cNvSpPr/>
          <p:nvPr/>
        </p:nvSpPr>
        <p:spPr>
          <a:xfrm>
            <a:off x="0" y="0"/>
            <a:ext cx="12192000" cy="1249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97C835-721A-47D6-A0B9-580FAF4B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  <a:latin typeface="Futura Std Book" panose="020B0502020204020303" pitchFamily="34" charset="0"/>
              </a:rPr>
              <a:t>Vehicle Dynamics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1F50A9FC-9EC3-4940-B885-6CC36FB64402}"/>
              </a:ext>
            </a:extLst>
          </p:cNvPr>
          <p:cNvGrpSpPr/>
          <p:nvPr/>
        </p:nvGrpSpPr>
        <p:grpSpPr>
          <a:xfrm flipV="1">
            <a:off x="-46655" y="1099385"/>
            <a:ext cx="12276000" cy="297641"/>
            <a:chOff x="-9334" y="0"/>
            <a:chExt cx="7555674" cy="451262"/>
          </a:xfrm>
          <a:solidFill>
            <a:schemeClr val="tx1"/>
          </a:solidFill>
          <a:effectLst/>
        </p:grpSpPr>
        <p:sp>
          <p:nvSpPr>
            <p:cNvPr id="7" name="Boog 6">
              <a:extLst>
                <a:ext uri="{FF2B5EF4-FFF2-40B4-BE49-F238E27FC236}">
                  <a16:creationId xmlns:a16="http://schemas.microsoft.com/office/drawing/2014/main" id="{68023BB6-E247-4622-A2A8-22B2E5A79EA3}"/>
                </a:ext>
              </a:extLst>
            </p:cNvPr>
            <p:cNvSpPr/>
            <p:nvPr/>
          </p:nvSpPr>
          <p:spPr>
            <a:xfrm>
              <a:off x="-9334" y="0"/>
              <a:ext cx="7546340" cy="451262"/>
            </a:xfrm>
            <a:prstGeom prst="arc">
              <a:avLst/>
            </a:prstGeom>
            <a:grpFill/>
            <a:ln w="57150">
              <a:solidFill>
                <a:srgbClr val="009F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8" name="Boog 7">
              <a:extLst>
                <a:ext uri="{FF2B5EF4-FFF2-40B4-BE49-F238E27FC236}">
                  <a16:creationId xmlns:a16="http://schemas.microsoft.com/office/drawing/2014/main" id="{BA4F6A2C-C10D-4D12-B850-11C5259A13DB}"/>
                </a:ext>
              </a:extLst>
            </p:cNvPr>
            <p:cNvSpPr/>
            <p:nvPr/>
          </p:nvSpPr>
          <p:spPr>
            <a:xfrm flipH="1">
              <a:off x="0" y="0"/>
              <a:ext cx="7546340" cy="451262"/>
            </a:xfrm>
            <a:prstGeom prst="arc">
              <a:avLst/>
            </a:prstGeom>
            <a:grpFill/>
            <a:ln w="57150">
              <a:solidFill>
                <a:srgbClr val="009F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37E23585-EC05-434E-B854-AD525CDDE879}"/>
              </a:ext>
            </a:extLst>
          </p:cNvPr>
          <p:cNvGrpSpPr/>
          <p:nvPr/>
        </p:nvGrpSpPr>
        <p:grpSpPr>
          <a:xfrm>
            <a:off x="0" y="6312852"/>
            <a:ext cx="12192000" cy="540000"/>
            <a:chOff x="0" y="6312852"/>
            <a:chExt cx="12192000" cy="540000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E51B6E46-5F4B-47B1-9ECB-FDEF0EEFAA0E}"/>
                </a:ext>
              </a:extLst>
            </p:cNvPr>
            <p:cNvSpPr/>
            <p:nvPr/>
          </p:nvSpPr>
          <p:spPr>
            <a:xfrm>
              <a:off x="0" y="6312852"/>
              <a:ext cx="12192000" cy="5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659CF596-C445-4119-B5EF-44123FFBA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7" t="11705" r="12002" b="36040"/>
            <a:stretch/>
          </p:blipFill>
          <p:spPr bwMode="auto">
            <a:xfrm>
              <a:off x="720000" y="6402852"/>
              <a:ext cx="904558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FA1AFF7E-00DD-4A4F-8E58-8A5AD3B6B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5265" y="6402852"/>
              <a:ext cx="551595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546D6E-0779-4565-BF19-CC7DB09B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have we done so far?</a:t>
            </a:r>
          </a:p>
          <a:p>
            <a:pPr lvl="1"/>
            <a:r>
              <a:rPr lang="en-US" dirty="0"/>
              <a:t>Helped Chassis &amp; Powertrain (e.g. loads, gear ratio) </a:t>
            </a:r>
          </a:p>
          <a:p>
            <a:pPr lvl="1"/>
            <a:r>
              <a:rPr lang="en-US" dirty="0"/>
              <a:t>Worked on optimization </a:t>
            </a:r>
            <a:r>
              <a:rPr lang="en-US" dirty="0" err="1"/>
              <a:t>raceline</a:t>
            </a:r>
            <a:endParaRPr lang="en-US" dirty="0"/>
          </a:p>
          <a:p>
            <a:pPr lvl="1"/>
            <a:r>
              <a:rPr lang="en-US" dirty="0"/>
              <a:t>Started validation Forward/</a:t>
            </a:r>
            <a:r>
              <a:rPr lang="en-US" dirty="0" err="1"/>
              <a:t>Backwardpass</a:t>
            </a:r>
            <a:r>
              <a:rPr lang="en-US" dirty="0"/>
              <a:t> model using </a:t>
            </a:r>
            <a:r>
              <a:rPr lang="en-US" dirty="0" err="1"/>
              <a:t>OptimumLap</a:t>
            </a:r>
            <a:endParaRPr lang="en-US" dirty="0"/>
          </a:p>
          <a:p>
            <a:pPr lvl="1"/>
            <a:r>
              <a:rPr lang="en-US" dirty="0"/>
              <a:t>Made a planning for the test data analysis. </a:t>
            </a:r>
          </a:p>
          <a:p>
            <a:pPr lvl="1"/>
            <a:r>
              <a:rPr lang="en-US" dirty="0"/>
              <a:t>Acquired software LinkageX3 for suspension analysis</a:t>
            </a:r>
          </a:p>
          <a:p>
            <a:pPr lvl="1"/>
            <a:r>
              <a:rPr lang="en-US" dirty="0"/>
              <a:t>Started looking at parameters for 1</a:t>
            </a:r>
            <a:r>
              <a:rPr lang="en-US" baseline="30000" dirty="0"/>
              <a:t>st</a:t>
            </a:r>
            <a:r>
              <a:rPr lang="en-US" dirty="0"/>
              <a:t> generation model -&gt; postponed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4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719550C-2292-4D12-8D6F-DDC39E11C04F}"/>
              </a:ext>
            </a:extLst>
          </p:cNvPr>
          <p:cNvSpPr/>
          <p:nvPr/>
        </p:nvSpPr>
        <p:spPr>
          <a:xfrm>
            <a:off x="0" y="0"/>
            <a:ext cx="12192000" cy="1249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97C835-721A-47D6-A0B9-580FAF4B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  <a:latin typeface="Futura Std Book" panose="020B0502020204020303" pitchFamily="34" charset="0"/>
              </a:rPr>
              <a:t>Vehicle Dynamics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1F50A9FC-9EC3-4940-B885-6CC36FB64402}"/>
              </a:ext>
            </a:extLst>
          </p:cNvPr>
          <p:cNvGrpSpPr/>
          <p:nvPr/>
        </p:nvGrpSpPr>
        <p:grpSpPr>
          <a:xfrm flipV="1">
            <a:off x="-46655" y="1099385"/>
            <a:ext cx="12276000" cy="297641"/>
            <a:chOff x="-9334" y="0"/>
            <a:chExt cx="7555674" cy="451262"/>
          </a:xfrm>
          <a:solidFill>
            <a:schemeClr val="tx1"/>
          </a:solidFill>
          <a:effectLst/>
        </p:grpSpPr>
        <p:sp>
          <p:nvSpPr>
            <p:cNvPr id="7" name="Boog 6">
              <a:extLst>
                <a:ext uri="{FF2B5EF4-FFF2-40B4-BE49-F238E27FC236}">
                  <a16:creationId xmlns:a16="http://schemas.microsoft.com/office/drawing/2014/main" id="{68023BB6-E247-4622-A2A8-22B2E5A79EA3}"/>
                </a:ext>
              </a:extLst>
            </p:cNvPr>
            <p:cNvSpPr/>
            <p:nvPr/>
          </p:nvSpPr>
          <p:spPr>
            <a:xfrm>
              <a:off x="-9334" y="0"/>
              <a:ext cx="7546340" cy="451262"/>
            </a:xfrm>
            <a:prstGeom prst="arc">
              <a:avLst/>
            </a:prstGeom>
            <a:grpFill/>
            <a:ln w="57150">
              <a:solidFill>
                <a:srgbClr val="009F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8" name="Boog 7">
              <a:extLst>
                <a:ext uri="{FF2B5EF4-FFF2-40B4-BE49-F238E27FC236}">
                  <a16:creationId xmlns:a16="http://schemas.microsoft.com/office/drawing/2014/main" id="{BA4F6A2C-C10D-4D12-B850-11C5259A13DB}"/>
                </a:ext>
              </a:extLst>
            </p:cNvPr>
            <p:cNvSpPr/>
            <p:nvPr/>
          </p:nvSpPr>
          <p:spPr>
            <a:xfrm flipH="1">
              <a:off x="0" y="0"/>
              <a:ext cx="7546340" cy="451262"/>
            </a:xfrm>
            <a:prstGeom prst="arc">
              <a:avLst/>
            </a:prstGeom>
            <a:grpFill/>
            <a:ln w="57150">
              <a:solidFill>
                <a:srgbClr val="009F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37E23585-EC05-434E-B854-AD525CDDE879}"/>
              </a:ext>
            </a:extLst>
          </p:cNvPr>
          <p:cNvGrpSpPr/>
          <p:nvPr/>
        </p:nvGrpSpPr>
        <p:grpSpPr>
          <a:xfrm>
            <a:off x="0" y="6312852"/>
            <a:ext cx="12192000" cy="540000"/>
            <a:chOff x="0" y="6312852"/>
            <a:chExt cx="12192000" cy="540000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E51B6E46-5F4B-47B1-9ECB-FDEF0EEFAA0E}"/>
                </a:ext>
              </a:extLst>
            </p:cNvPr>
            <p:cNvSpPr/>
            <p:nvPr/>
          </p:nvSpPr>
          <p:spPr>
            <a:xfrm>
              <a:off x="0" y="6312852"/>
              <a:ext cx="12192000" cy="5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659CF596-C445-4119-B5EF-44123FFBA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7" t="11705" r="12002" b="36040"/>
            <a:stretch/>
          </p:blipFill>
          <p:spPr bwMode="auto">
            <a:xfrm>
              <a:off x="720000" y="6402852"/>
              <a:ext cx="904558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FA1AFF7E-00DD-4A4F-8E58-8A5AD3B6B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5265" y="6402852"/>
              <a:ext cx="551595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546D6E-0779-4565-BF19-CC7DB09B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  <a:p>
            <a:pPr lvl="1"/>
            <a:r>
              <a:rPr lang="en-US" dirty="0"/>
              <a:t>Keep helping the departments </a:t>
            </a:r>
          </a:p>
          <a:p>
            <a:pPr lvl="2"/>
            <a:r>
              <a:rPr lang="en-US" dirty="0"/>
              <a:t>Suspension analysis </a:t>
            </a:r>
          </a:p>
          <a:p>
            <a:pPr lvl="2"/>
            <a:r>
              <a:rPr lang="en-US" dirty="0"/>
              <a:t>If necessary aerodynamics</a:t>
            </a:r>
          </a:p>
          <a:p>
            <a:pPr lvl="1"/>
            <a:r>
              <a:rPr lang="en-US" dirty="0"/>
              <a:t>Finish optimization </a:t>
            </a:r>
            <a:r>
              <a:rPr lang="en-US" dirty="0" err="1"/>
              <a:t>raceline</a:t>
            </a:r>
            <a:endParaRPr lang="en-US" dirty="0"/>
          </a:p>
          <a:p>
            <a:pPr lvl="1"/>
            <a:r>
              <a:rPr lang="en-US" dirty="0"/>
              <a:t>Finish validation model </a:t>
            </a:r>
          </a:p>
          <a:p>
            <a:pPr lvl="1"/>
            <a:r>
              <a:rPr lang="en-US" dirty="0"/>
              <a:t>Look at .</a:t>
            </a:r>
            <a:r>
              <a:rPr lang="en-US" dirty="0" err="1"/>
              <a:t>daq</a:t>
            </a:r>
            <a:r>
              <a:rPr lang="en-US" dirty="0"/>
              <a:t> </a:t>
            </a:r>
            <a:r>
              <a:rPr lang="en-US" dirty="0" err="1"/>
              <a:t>trackdata</a:t>
            </a:r>
            <a:r>
              <a:rPr lang="en-US" dirty="0"/>
              <a:t> from 08</a:t>
            </a:r>
          </a:p>
          <a:p>
            <a:pPr lvl="1"/>
            <a:r>
              <a:rPr lang="en-US" dirty="0"/>
              <a:t>Make a concrete set-up for the data analysis.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789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222</Words>
  <Application>Microsoft Office PowerPoint</Application>
  <PresentationFormat>Breedbeeld</PresentationFormat>
  <Paragraphs>52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Futura Std Book</vt:lpstr>
      <vt:lpstr>Kantoorthema</vt:lpstr>
      <vt:lpstr>Vehicle Dynamics</vt:lpstr>
      <vt:lpstr>Vehicle Dynamics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Marianne Schaaphok</dc:title>
  <dc:creator>Marianne</dc:creator>
  <cp:lastModifiedBy>Marianne</cp:lastModifiedBy>
  <cp:revision>52</cp:revision>
  <dcterms:created xsi:type="dcterms:W3CDTF">2018-09-25T10:50:28Z</dcterms:created>
  <dcterms:modified xsi:type="dcterms:W3CDTF">2019-01-18T15:57:43Z</dcterms:modified>
</cp:coreProperties>
</file>