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BF3E-D8EA-CA02-3826-B3E78A9DD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2368-565E-B15A-80F3-5A988B45E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BD27-A382-F783-19DF-0F6D1DDE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4E60-53F9-4FDB-A574-2BF72967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B7F0-0A2D-81C4-EFF5-8A6304E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4A12-AE23-47F2-A15D-85A23A5F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9B78-3BE4-7A09-C1B5-9C9FA918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5D81-8C94-1C5C-2227-B2AB9F06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5F88-5FA4-298E-15BB-1122ABA5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ABA1-FEF9-7434-B399-6C5B6AC7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950E7-A2AA-7C91-AE27-BB8A8A1DA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C9FE6-CF6B-2157-21C3-4B86F119A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9A7D9-A549-BD23-9622-7E7D561A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686-040B-74AE-ACB3-5911B0F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0179-535B-1A61-FA86-03C1763E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4C2-9562-B720-3FDF-2F006C1D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F6AC8-874B-4762-8245-1C867BAD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C7C5-90FB-2C19-8CD4-4562337C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BC9E-2A8D-5EAC-00D3-4169454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27DF-F033-E3C1-2758-6AEE4B7E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0596-76AE-5DA5-8E14-9A51811D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C564-A3B6-033F-B9F5-053A42D13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35EF6-24A8-2C7A-296F-F66F0CAD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C623-6A08-A35D-AC42-0D4340F1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67BE-4F80-8CD0-0FC1-704C72C8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E907-5339-4612-1143-0E2BE77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235B-8EFA-71BC-7900-160FE3DA9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09358-DEF5-8C1B-B979-E6E19E09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02D94-56A4-C3B0-6D5C-E9A8C205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4239-3380-9863-92F7-AE747609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54FB-1837-C76A-F144-E84F860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B566-C025-AA48-E42B-446E4E0F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9A6DF-808F-2E4A-443B-83387888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EE4B6-C535-20A2-D170-6E6856A8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2B740-5C48-E459-D54A-198E469E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6040F-16C5-7EE8-7093-F609ADD85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993E-5EAC-B8E2-2CCA-F392740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D5292-3654-8995-1E15-ED05F72C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8C20F-72AA-899B-AAF2-F28275C3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741F-F51C-D2EF-4B5C-F547400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E00D3-A3B0-AA0F-F7A7-7045CEAD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5B99F-070C-0809-7CEA-6D7808F3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55635-DC85-9E58-4B94-0496466B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7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B7E7D-6255-86B5-A958-EFBDF213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937B5-8D8C-FC03-1276-8A64657D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2451-235D-C9C3-123D-A9BFBB83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61E8-A342-6888-27C5-05FD4758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0C14-1D07-E3D5-36A7-559A2B0D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A581C-1618-ADB4-6B80-0622FCD6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AAF2B-D599-6345-2E38-AE936B7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8F6BC-DAD1-B362-ED11-8C239AC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ABA8A-6FB8-EA0A-CD72-43A79C86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864-A5DF-AABE-179B-63E49152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AEEEB-B2C5-DF38-97F0-EC61ADCFB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9D074-5A30-9D25-53C6-2FEEB8D8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6D38A-BD7C-5A3F-3A11-3FDC89D1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9483-999F-E129-8515-30D8A5D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130DD-F43B-0C18-3478-F2E92BBD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EF02E-8ED6-B5D9-7052-4CA5DAA9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4F7A-D881-762B-6108-31B53AF4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BF01-8FC3-CEAB-EAC5-CAD15BD6F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64F2E-66A7-4E88-85B0-D69162A0198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52DF-6FCA-F14D-45D8-95B991A65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EB7A-632D-E063-552E-46A5F7F39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09A4B-A8FA-4C82-9C83-29F5BBA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3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39F6CB8D-AC14-2426-BCF9-48A4B98A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4892"/>
            <a:ext cx="7458075" cy="10033508"/>
          </a:xfrm>
          <a:prstGeom prst="rect">
            <a:avLst/>
          </a:prstGeo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74C98CF0-7E54-2E33-D6B1-9E5B313F7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571884"/>
            <a:ext cx="4447736" cy="535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5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Waldon</dc:creator>
  <cp:lastModifiedBy>Michael Waldon</cp:lastModifiedBy>
  <cp:revision>1</cp:revision>
  <dcterms:created xsi:type="dcterms:W3CDTF">2024-10-20T21:46:55Z</dcterms:created>
  <dcterms:modified xsi:type="dcterms:W3CDTF">2024-10-20T21:56:09Z</dcterms:modified>
</cp:coreProperties>
</file>