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A446-7E0E-4489-527A-5A15ACDFC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5E093-679D-568E-5B37-FEE3FC87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42F3-96D8-CEE5-330C-E4C1E9D4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B9A3-3D14-7000-E03A-B049F6A2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A4FE-CE72-DBB1-FDB5-CA4014F0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300-01C8-8F1A-43DE-B5D1F372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6B9B-8D5B-DB31-5D16-C47EC3535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AD08-8849-661E-9AC2-624A4408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F331-0152-DCD4-EC58-B9CBB28B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C088-475D-220F-AA46-F51C91D4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C2797-1BA1-4BC7-DEEE-B44B7A92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ECD87-CB49-2368-5C66-C32FB9FA5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A27A-4757-E458-9405-B928F314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667C-A695-053D-E102-A1C20B97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8EA3-BCF6-D69D-6BE7-41599769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7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5176-97D1-38BF-F03E-75726D80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EA39-F128-D9E2-9A2B-789DDDC0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F45-B221-F12B-C2CF-59EAF1E8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6632-CCE2-CD42-B280-26F01C29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D520-4E05-43F0-9561-38EAF9A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8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9D51-7E00-C77A-633C-14C6B8AD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8030D-3C23-BE2B-6F5E-6C1B35635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B55C-FC6B-83D2-9EC7-233CE654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6B6EE-9C9B-1672-5192-1072ECF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A8CC-8FA1-9F5D-4A88-D2A5D93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BD68-DF2A-57F1-77B4-A17202BC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164E-BD1F-A27E-296D-B9947131B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00693-F9CB-6095-C6BA-8B7E5D65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36B8E-31D2-A18D-49A5-CA50F171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C759-A169-F96D-0C31-979FDC06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FE05-C603-0248-3A8B-1BF533B1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6536-4EB8-4215-6886-9147574D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6E330-157D-E170-B7E0-3254C3E1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89884-5C42-C534-21C9-80721625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B67B9-A845-37EE-27C0-A49C3376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C1642-9A7E-9706-E160-FCE87B7A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F5129-D84E-010B-9DA6-BF861E23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6B4E9-EFA5-F016-9B18-D12E50A7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1A4DC-3AB8-9B44-5DA5-B061F8DA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972-311B-4E1E-0069-B736D4B9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40FA0-3915-44C7-206E-98362F37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68170-F37C-2EE5-C927-373BE944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59AFA-6E8B-2C37-D86D-09CF6AAC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A90D1-9CDC-7A30-FC5D-394F1EE8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D19CD-B816-AB25-2BC4-88488D25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069BB-A584-15D2-F0BB-02D0F1BF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6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0B3B-17B8-3B37-E5B6-1D4AADCC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84AB-9541-8705-1CCB-8D4E877D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1D034-A9C0-9E64-8149-B0DE0F3FF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1BC92-98BB-62EE-4021-C107BD6E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B77E-C124-1088-9186-FE9D04B9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C51D5-25F1-9DF0-AB51-BB13D9E7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0596-BBE1-F299-640B-F62D9334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18AB0-13D6-F416-B00D-1BB555BAA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733C3-D9E7-C814-72C7-01766B95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346CC-73C4-F0F1-FA15-E44F5EA8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E75B-9A35-7595-E03E-005C056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3C924-73A2-B924-2F0D-D75C0001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377A9-E53C-3D4C-E22B-BB986BAF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77E1-1934-B145-5FD5-86EAB6FB6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F373-8651-C317-58E2-8088DB489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25049-8C68-EC41-9B8C-00D89095ED1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DEDC-99AF-B485-BFD9-39435A3A0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24FD-D4A2-9F7B-B12F-C81A81E66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29433-E3BA-9642-8120-2D8A3DC4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B26FCBC2-FC94-AB5C-D4A8-320F03E85A46}"/>
              </a:ext>
            </a:extLst>
          </p:cNvPr>
          <p:cNvSpPr/>
          <p:nvPr/>
        </p:nvSpPr>
        <p:spPr>
          <a:xfrm>
            <a:off x="5753100" y="3082075"/>
            <a:ext cx="685800" cy="693850"/>
          </a:xfrm>
          <a:prstGeom prst="plus">
            <a:avLst>
              <a:gd name="adj" fmla="val 408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818E8-7455-9F21-AE34-FFDDB4A37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6BBCBF9C-D240-112D-3FC2-75FA93BF4D06}"/>
              </a:ext>
            </a:extLst>
          </p:cNvPr>
          <p:cNvSpPr/>
          <p:nvPr/>
        </p:nvSpPr>
        <p:spPr>
          <a:xfrm>
            <a:off x="5438104" y="2994338"/>
            <a:ext cx="1315791" cy="8693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BF6B01-D9E0-A330-8CDA-5954B797E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6F305DAF-6C74-71CA-D046-CC12708278C6}"/>
              </a:ext>
            </a:extLst>
          </p:cNvPr>
          <p:cNvSpPr/>
          <p:nvPr/>
        </p:nvSpPr>
        <p:spPr>
          <a:xfrm rot="16200000">
            <a:off x="5438104" y="2994338"/>
            <a:ext cx="1315791" cy="8693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010BCC-B956-A105-2520-8813E368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165119F4-436B-9256-BF68-14CA19D3783C}"/>
              </a:ext>
            </a:extLst>
          </p:cNvPr>
          <p:cNvSpPr/>
          <p:nvPr/>
        </p:nvSpPr>
        <p:spPr>
          <a:xfrm rot="5400000">
            <a:off x="5438104" y="2994338"/>
            <a:ext cx="1315791" cy="8693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FDD0C-84ED-3B0B-36CC-DEF9552DD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AE2B30EF-71EA-677A-30BF-C0D4221975B8}"/>
              </a:ext>
            </a:extLst>
          </p:cNvPr>
          <p:cNvSpPr/>
          <p:nvPr/>
        </p:nvSpPr>
        <p:spPr>
          <a:xfrm rot="10800000">
            <a:off x="5438104" y="2994338"/>
            <a:ext cx="1315791" cy="8693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Jallad Mhd Walid</dc:creator>
  <cp:lastModifiedBy>Al Jallad Mhd Walid</cp:lastModifiedBy>
  <cp:revision>1</cp:revision>
  <dcterms:created xsi:type="dcterms:W3CDTF">2025-04-26T04:53:35Z</dcterms:created>
  <dcterms:modified xsi:type="dcterms:W3CDTF">2025-04-26T05:00:10Z</dcterms:modified>
</cp:coreProperties>
</file>