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57" r:id="rId4"/>
    <p:sldId id="263" r:id="rId5"/>
    <p:sldId id="264" r:id="rId6"/>
    <p:sldId id="265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42" d="100"/>
          <a:sy n="142" d="100"/>
        </p:scale>
        <p:origin x="75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526B-4D11-5B47-ABB8-EA6BDB014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MplusAutomation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2FBD-FEF0-8843-A5E2-7798BF7F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65B3-AE67-8E41-988E-CCCF7D96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359095"/>
            <a:ext cx="79958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1: Introduction to Mplus</a:t>
            </a:r>
          </a:p>
          <a:p>
            <a:r>
              <a:rPr lang="en-US" dirty="0"/>
              <a:t>Run basic </a:t>
            </a:r>
            <a:r>
              <a:rPr lang="en-US" dirty="0" err="1"/>
              <a:t>descriptives</a:t>
            </a:r>
            <a:r>
              <a:rPr lang="en-US" dirty="0"/>
              <a:t> in Mplus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Introduction to `</a:t>
            </a:r>
            <a:r>
              <a:rPr lang="en-US" dirty="0" err="1"/>
              <a:t>MplusAutomation</a:t>
            </a:r>
            <a:r>
              <a:rPr lang="en-US" dirty="0"/>
              <a:t>` in RStudio</a:t>
            </a:r>
          </a:p>
          <a:p>
            <a:r>
              <a:rPr lang="en-US" dirty="0"/>
              <a:t>Run identical analysis using `</a:t>
            </a:r>
            <a:r>
              <a:rPr lang="en-US" dirty="0" err="1"/>
              <a:t>MplusAutomation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3: Data Cleaning &amp; Screening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Recoding variables to factors</a:t>
            </a:r>
          </a:p>
          <a:p>
            <a:r>
              <a:rPr lang="en-US" dirty="0"/>
              <a:t>Normality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02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1019C7-80C5-49B0-B0B5-DB0DDFB8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90D871-96C4-432E-932F-CF45170C2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Mplus</a:t>
            </a:r>
          </a:p>
        </p:txBody>
      </p:sp>
    </p:spTree>
    <p:extLst>
      <p:ext uri="{BB962C8B-B14F-4D97-AF65-F5344CB8AC3E}">
        <p14:creationId xmlns:p14="http://schemas.microsoft.com/office/powerpoint/2010/main" val="145883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0F71F-7311-4000-9A86-7AE079B3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3C78C-99B2-4E2C-B4E0-56B64C938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`</a:t>
            </a:r>
            <a:r>
              <a:rPr lang="en-US" dirty="0" err="1"/>
              <a:t>MplusAutomation</a:t>
            </a:r>
            <a:r>
              <a:rPr lang="en-US" dirty="0"/>
              <a:t>` in RStudio</a:t>
            </a:r>
          </a:p>
        </p:txBody>
      </p:sp>
    </p:spTree>
    <p:extLst>
      <p:ext uri="{BB962C8B-B14F-4D97-AF65-F5344CB8AC3E}">
        <p14:creationId xmlns:p14="http://schemas.microsoft.com/office/powerpoint/2010/main" val="371196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F9520-3613-41B7-95C7-AC12C7C9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417E1-6D9A-4400-A3FE-31A6B3097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Cleaning &amp; Screening</a:t>
            </a:r>
          </a:p>
        </p:txBody>
      </p:sp>
    </p:spTree>
    <p:extLst>
      <p:ext uri="{BB962C8B-B14F-4D97-AF65-F5344CB8AC3E}">
        <p14:creationId xmlns:p14="http://schemas.microsoft.com/office/powerpoint/2010/main" val="9281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436</TotalTime>
  <Words>105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Introduction to MplusAutomation</vt:lpstr>
      <vt:lpstr>Visit our Github!</vt:lpstr>
      <vt:lpstr>Outline</vt:lpstr>
      <vt:lpstr>PART 1</vt:lpstr>
      <vt:lpstr>PART 2</vt:lpstr>
      <vt:lpstr>PART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</dc:title>
  <dc:creator>Dina Arch</dc:creator>
  <cp:lastModifiedBy>Dina Arch</cp:lastModifiedBy>
  <cp:revision>15</cp:revision>
  <dcterms:created xsi:type="dcterms:W3CDTF">2022-11-14T17:33:51Z</dcterms:created>
  <dcterms:modified xsi:type="dcterms:W3CDTF">2023-05-18T20:34:09Z</dcterms:modified>
</cp:coreProperties>
</file>